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6.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7.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10.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11.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2.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13.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4.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notesSlides/notesSlide15.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6.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notesSlides/notesSlide17.xml" ContentType="application/vnd.openxmlformats-officedocument.presentationml.notesSlide+xml"/>
  <Override PartName="/ppt/comments/modernComment_17A_180A6BBA.xml" ContentType="application/vnd.ms-powerpoint.comments+xml"/>
  <Override PartName="/ppt/ink/ink256.xml" ContentType="application/inkml+xml"/>
  <Override PartName="/ppt/notesSlides/notesSlide18.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56"/>
  </p:notesMasterIdLst>
  <p:handoutMasterIdLst>
    <p:handoutMasterId r:id="rId57"/>
  </p:handoutMasterIdLst>
  <p:sldIdLst>
    <p:sldId id="329" r:id="rId7"/>
    <p:sldId id="390" r:id="rId8"/>
    <p:sldId id="306" r:id="rId9"/>
    <p:sldId id="338" r:id="rId10"/>
    <p:sldId id="309" r:id="rId11"/>
    <p:sldId id="337" r:id="rId12"/>
    <p:sldId id="339" r:id="rId13"/>
    <p:sldId id="340" r:id="rId14"/>
    <p:sldId id="341" r:id="rId15"/>
    <p:sldId id="342" r:id="rId16"/>
    <p:sldId id="343" r:id="rId17"/>
    <p:sldId id="344" r:id="rId18"/>
    <p:sldId id="345" r:id="rId19"/>
    <p:sldId id="346" r:id="rId20"/>
    <p:sldId id="347"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3" r:id="rId34"/>
    <p:sldId id="366" r:id="rId35"/>
    <p:sldId id="369" r:id="rId36"/>
    <p:sldId id="371" r:id="rId37"/>
    <p:sldId id="372" r:id="rId38"/>
    <p:sldId id="385" r:id="rId39"/>
    <p:sldId id="375" r:id="rId40"/>
    <p:sldId id="374" r:id="rId41"/>
    <p:sldId id="376" r:id="rId42"/>
    <p:sldId id="384" r:id="rId43"/>
    <p:sldId id="377" r:id="rId44"/>
    <p:sldId id="383" r:id="rId45"/>
    <p:sldId id="382" r:id="rId46"/>
    <p:sldId id="387" r:id="rId47"/>
    <p:sldId id="380" r:id="rId48"/>
    <p:sldId id="378" r:id="rId49"/>
    <p:sldId id="379" r:id="rId50"/>
    <p:sldId id="365" r:id="rId51"/>
    <p:sldId id="364" r:id="rId52"/>
    <p:sldId id="389" r:id="rId53"/>
    <p:sldId id="388" r:id="rId54"/>
    <p:sldId id="33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245DE47-A818-1E92-01E7-B0B021327BFF}" name="Anthony Jablonski" initials="AJ" userId="S::anthony.jablonski@rfirst.org::2f3fd72b-1077-4a87-bbe7-25a6b807ce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FFFF"/>
    <a:srgbClr val="33CCCC"/>
    <a:srgbClr val="36454F"/>
    <a:srgbClr val="BE4646"/>
    <a:srgbClr val="000000"/>
    <a:srgbClr val="4A5EE6"/>
    <a:srgbClr val="132BDC"/>
    <a:srgbClr val="DCE0FC"/>
    <a:srgbClr val="FD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s>
</file>

<file path=ppt/comments/modernComment_17A_180A6BBA.xml><?xml version="1.0" encoding="utf-8"?>
<p188:cmLst xmlns:a="http://schemas.openxmlformats.org/drawingml/2006/main" xmlns:r="http://schemas.openxmlformats.org/officeDocument/2006/relationships" xmlns:p188="http://schemas.microsoft.com/office/powerpoint/2018/8/main">
  <p188:cm id="{6E1FF4F6-8B75-4AA7-B804-115111D1D159}" authorId="{D245DE47-A818-1E92-01E7-B0B021327BFF}" created="2024-04-26T15:02:43.438">
    <ac:txMkLst xmlns:ac="http://schemas.microsoft.com/office/drawing/2013/main/command">
      <pc:docMk xmlns:pc="http://schemas.microsoft.com/office/powerpoint/2013/main/command"/>
      <pc:sldMk xmlns:pc="http://schemas.microsoft.com/office/powerpoint/2013/main/command" cId="403336122" sldId="378"/>
      <ac:spMk id="8" creationId="{E823D3CD-745F-6F2E-0341-841CA41A8F4F}"/>
      <ac:txMk cp="0" len="35">
        <ac:context len="106" hash="206031432"/>
      </ac:txMk>
    </ac:txMkLst>
    <p188:pos x="3905250" y="268823"/>
    <p188:txBody>
      <a:bodyPr/>
      <a:lstStyle/>
      <a:p>
        <a:r>
          <a:rPr lang="en-US"/>
          <a:t>What do they need to click on to start answering the question. I think we may need a new slide in front of this one</a:t>
        </a:r>
      </a:p>
    </p188:txBody>
  </p188:cm>
  <p188:cm id="{27EE0F39-B77C-4173-A23D-22B47E88FB47}" authorId="{D245DE47-A818-1E92-01E7-B0B021327BFF}" created="2024-04-26T15:03:53.330">
    <ac:deMkLst xmlns:ac="http://schemas.microsoft.com/office/drawing/2013/main/command">
      <pc:docMk xmlns:pc="http://schemas.microsoft.com/office/powerpoint/2013/main/command"/>
      <pc:sldMk xmlns:pc="http://schemas.microsoft.com/office/powerpoint/2013/main/command" cId="403336122" sldId="378"/>
      <ac:picMk id="11" creationId="{31904720-1291-6DA7-786D-D8E9A125082A}"/>
    </ac:deMkLst>
    <p188:txBody>
      <a:bodyPr/>
      <a:lstStyle/>
      <a:p>
        <a:r>
          <a:rPr lang="en-US"/>
          <a:t>Need to sanitize the screen shot.  It still has the entity name and NCR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14A1CB-5452-AC70-7D60-1A44C62C5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16B759-0F79-F999-E975-D9DBEDB8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9E520-E069-0742-BD97-ED28BB08EC53}" type="datetimeFigureOut">
              <a:rPr lang="en-US" smtClean="0"/>
              <a:t>7/30/2024</a:t>
            </a:fld>
            <a:endParaRPr lang="en-US"/>
          </a:p>
        </p:txBody>
      </p:sp>
      <p:sp>
        <p:nvSpPr>
          <p:cNvPr id="4" name="Footer Placeholder 3">
            <a:extLst>
              <a:ext uri="{FF2B5EF4-FFF2-40B4-BE49-F238E27FC236}">
                <a16:creationId xmlns:a16="http://schemas.microsoft.com/office/drawing/2014/main" id="{989A7C7E-774B-6207-364F-BAC51DF08F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9ACE22-8537-7305-26E3-E0E0AF83D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964BE-1CD1-1943-8CAA-B6D417321F15}" type="slidenum">
              <a:rPr lang="en-US" smtClean="0"/>
              <a:t>‹#›</a:t>
            </a:fld>
            <a:endParaRPr lang="en-US"/>
          </a:p>
        </p:txBody>
      </p:sp>
    </p:spTree>
    <p:extLst>
      <p:ext uri="{BB962C8B-B14F-4D97-AF65-F5344CB8AC3E}">
        <p14:creationId xmlns:p14="http://schemas.microsoft.com/office/powerpoint/2010/main" val="425450037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3:14.129"/>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27,'15'1,"0"0,0 2,20 4,36 6,170-11,-123-4,-95 1,1-2,-1 0,0-2,27-8,-25 5,1 2,0 1,27-2,-21 7,-1 1,0 2,48 10,-62-10,55 10,0-4,98 1,680-11,-832 2,-1 1,0 1,0 0,0 1,0 1,22 9,-20-7,2-2,1 0,1-1,-1-2,0 0,1-1,-1-1,1-1,43-9,10-11,-58 15,0 0,0 1,1 1,35-2,-4 6,-28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9:02.34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11.42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21.4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24.85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26.4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28.11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29.6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30.45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32.59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35.35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37.78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9:06.97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39.59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41.0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44.93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47.5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1,'4'0,"6"0,1 4,-1 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48.9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56.90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57.71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58.76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59.60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00.5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9:14.45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01.3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02.4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11.14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12.2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13.15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13.94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14.92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15.7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20.3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1,'4'0,"6"0,1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21.8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9:21.0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22.67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24.6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2:25.78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26:46.309"/>
    </inkml:context>
    <inkml:brush xml:id="br0">
      <inkml:brushProperty name="width" value="0.2" units="cm"/>
      <inkml:brushProperty name="height" value="0.4" units="cm"/>
      <inkml:brushProperty name="color" value="#FFFFFF"/>
      <inkml:brushProperty name="tip" value="rectangle"/>
      <inkml:brushProperty name="rasterOp" value="maskPen"/>
      <inkml:brushProperty name="ignorePressure" value="1"/>
    </inkml:brush>
  </inkml:definitions>
  <inkml:trace contextRef="#ctx0" brushRef="#br0">251 0,'-4'0,"-7"0,-5 0,-5 0,-3 0,-6 0,-4 0,1 0,1 0,6 0,7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3:53.8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3:55.31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3:56.10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3:57.02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3:58.7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3:59.6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9:50.13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04.0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05.0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06.09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07.51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09.25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11.31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17.19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18.6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19.5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20.81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9:57.99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24.6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26.4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29.2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29.98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30.82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0,'5'0,"0"0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32.88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33.7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35.09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37.31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39.16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9:59.36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41.00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44.34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45.29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46.27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48.44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49.60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50.82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0,'5'0,"0"0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51.59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55.3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56.37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0:05.81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57.55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58.59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4:59.74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00.77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02.9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03.76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05.14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06.95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08.08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09.36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0:07.69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10.41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5:11.55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6:12.2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1,'30'1,"56"11,-56-7,53 3,553-9,-614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6:19.56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0,'834'0,"-809"0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6:26.0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79,'36'0,"-4"1,-1-1,1-2,0 0,-1-3,47-11,-23-1,84-14,-112 28,0 0,0 3,0 0,0 1,0 2,44 10,172 28,-185-32,1-2,103-3,-141-4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9:12:46.3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52,'36'-2,"0"-2,68-16,-64 11,76-7,-15 15,-80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9:54.21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9:56.4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9:58.80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9:59.68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0:16.13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0:01.09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34:16.1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0,'5'0,"10"0,7 0,4 0,3 0,0 0,1 0,-2 0,0 0,0 0,-1 0,-1 0,1 0,-1 0,1 0,-6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0:56.55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0:58.3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05.73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06.94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07.98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46.7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48.7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1.0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7:36.47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0:43.95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2.14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3.12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3.90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5.6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6.69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8.06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1:59.09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2:00.78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2:02.01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2:03.27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0:45.29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3:32.57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29,'61'1,"120"-17,-100 8,0 2,115 8,-58 1,-118-2,-1 1,34 7,32 4,41-14,53 2,-158 3,-5 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0.93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24,'4'0,"6"-5,6 0,4-1,3 2,-2 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1.69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2.3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1,'5'0,"0"0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3.05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1,'4'0,"2"0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4.9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5.69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6.46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7.35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1,'4'0,"7"0,0 4,-1 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09.40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3T13:38:58.6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24,'47'0,"-1"2,64 11,54 13,-121-19,0-2,0-2,0-2,49-5,4 2,550 2,-619-2,0 0,29-8,-27 5,45-3,117 10,91-4,-214-10,-50 8,1 0,28-1,-43 5,328 1,-228 11,-55-5,48 0,1395-8,-1481 1,-1-1,1 1,0-2,-1 1,0-2,1 1,-1-1,0-1,0 0,0 0,9-6,2-5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3.0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4.01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5.3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6.36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7.05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8.02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8.80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19.6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1,'4'0,"6"0,6 0,0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0.4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1,'4'0,"2"0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2.60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12.15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3.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4.3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5.24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6.36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7.36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28.58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30.7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32.30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36.4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37.21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1,'4'0,"2"0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18.91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39.96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11,'0'-4,"0"-2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41.01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41.9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44.42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45.8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59:46.73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1:00:06.22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0,'8'1,"1"1,-1 0,0 0,0 0,0 1,11 6,11 3,6-4,0-1,1-3,0 0,0-2,70-6,-11 1,198 3,-268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1:00:11.10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46,'25'1,"1"2,-1 1,46 13,-43-9,0-2,49 6,-60-11,0 0,0 0,0-2,0 0,0-1,0-1,0-1,-1 0,0-1,0 0,0-2,16-8,-20 9,0 1,0 0,1 0,0 1,0 1,0 0,26-1,2 2,51 6,-60-1,0-2,0-1,39-6,-49-1,-4-4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1:00:17.99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26,'1'2,"-1"-1,1 1,0 0,0-1,0 1,0-1,1 1,-1-1,0 0,1 1,-1-1,0 0,1 0,0 0,-1 0,1 0,0 0,-1-1,1 1,3 0,37 13,-18-9,1-1,0-1,38-1,-37-2,1 2,-1 0,27 7,-10-2,0-2,0-2,1-2,51-5,8 2,-28 3,-41 1,-1-1,0-1,0-3,0 0,60-15,141-56,-192 67,-22 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3:35:00.55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1 151,'137'-2,"150"5,-189 9,-57-6,58 1,-79-6,-1 1,34 8,32 3,-80-13,387-2,-167-34,-161 23,20-11,-67 18,1 0,0 1,0 1,30-3,390 5,-214 4,232-2,-426-1,-2-2,39-9,-14 2,2 0,-28 5,0 0,41-1,52 4,167 6,-284-3,-1-1,1 1,0 0,0 0,-1 0,1 0,-1 1,1-1,-1 1,0-1,1 1,-1 0,0 0,0 0,0 0,0 0,-1 1,1-1,-1 0,1 1,-1-1,0 1,0 0,0-1,0 1,0 0,0 5,1-2,-1 1,-1-1,1 0,-1 0,0 0,-1 1,1-1,-1 0,0 0,-1 0,-4 12,6-17,-1 1,0-1,0 0,0 1,0-1,0 0,-1 0,1 0,0 0,0 0,-1-1,1 1,-1 0,1 0,0-1,-1 1,1-1,-1 0,1 1,-1-1,0 0,1 0,-1 0,1 0,-1 0,0 0,1 0,-3-1,-51-15,30 8,-22 1,1 1,-1 3,0 2,-46 5,-13-2,58-3,-1 2,0 1,1 3,0 2,-55 16,70-16,0-1,0-2,0-1,-1-2,-59-5,1 1,-431 3,493-1,-55-11,54 7,-51-3,44 8,8 1,-1-2,1-1,-55-10,43 5,0 1,-1 3,0 2,-55 5,-5-2,61-4,-54-9,54 5,-57-1,71 5,-1-1,1-1,0-2,-52-17,52 14,-1 0,0 2,0 2,-44-4,35 7,-55-12,47 6,-83-18,10 6,94 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19.96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3:35:13.36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4,'36'3,"-1"0,0 2,37 11,-37-8,0-1,0-2,39 1,535-8,-580 4,57 10,-56-7,54 3,63-10,112 4,-188 10,-49-8,-1 0,27 1,111-7,79 4,-170 10,-49-8,0 0,27 1,406-4,-218-3,-205 4,0 0,27 8,-26-5,56 3,548-9,-604 3,55 9,-54-6,51 3,-72-7,0-1,-1-1,1 0,-1 0,1 0,16-6,-23 5,0 1,0-1,0 1,-1-1,1 0,-1 0,0 0,1 0,-1 0,0-1,0 1,0-1,-1 1,1-1,0 0,-1 0,0 0,0 0,0 0,0 0,0 0,0 0,-1 0,1-5,-1 3,1 0,-1 0,1-1,-1 1,-1 0,1 0,-1 0,0 0,0 0,-1 0,1 0,-5-8,4 10,0 1,0-1,0 1,-1-1,1 1,-1 0,1 0,-1 0,0 1,0-1,0 1,0-1,0 1,0 0,0 0,-1 0,1 1,0-1,-1 1,-5-1,-198 2,79 3,99-3,0 2,-28 6,27-4,-53 3,-74-10,-118 4,207 10,49-8,0 0,-27 1,-80-7,-54 4,112 11,50-9,0-1,-29 3,43-6,-44 1,-79 12,43 2,-1-5,-127 1,19-9,-146-6,248-8,60 7,-52-3,12 7,-136 4,199-2,0 0,0 0,0 1,1 0,-1 0,0 1,1 0,0 1,-1-1,1 1,1 1,-12 8,8-2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3:35:19.06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3:35:31.69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4:17:02.2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0,'152'13,"-102"-6,55-1,529-7,-612 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4:19:24.9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0,'4'0,"6"0,6 0,4 0,3 0,2 0,1 0,0 0,1 0,-5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4:24:25.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0,'881'0,"-810"4,110 18,-113-11,132 4,-165-15,364 9,-369-8,-1-2,0 0,1-2,37-9,-41 6,1 2,0 0,0 2,1 1,32 4,-39 0,0 1,0 1,0 0,-1 2,0 1,33 17,-30-10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3:44:48.3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1,'1245'0,"-1213"2,56 10,-56-7,54 3,1475-9,-1529 0,56-11,-56 6,54-2,147 9,-216-1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4:07:49.71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10,'0'-4,"0"-2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4:38:16.6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1,'39'-1,"0"2,-1 2,75 14,-50-4,1-4,-1-3,1-2,67-5,-122 1,186 16,-92-5,-72-6,56 15,-56-12,61 9,-82-16,-1-1,1 1,-1-2,1 0,-1 0,1 0,-1-2,1 1,-1-1,16-7,-5 0,-2 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4:38:37.3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53,'209'2,"234"-4,-401-2,76-18,-83 13,1 3,0 0,38 1,1 6,-54-1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23.60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4:39:37.7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1,'610'0,"-588"0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2T14:44:44.0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16,'50'1,"-1"1,57 11,141 13,-146-16,187-8,-136-5,1270 3,-1403-1,-1-1,1-1,-1-1,0 0,19-8,-19 6,1 0,0 2,0 0,30-2,-37 5,-1 1,0-2,21-5,-16 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36.72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38.28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39.57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7:39.96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41.59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43.83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44.86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1:59.71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02.43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03.69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11.07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13.58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44.52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46.57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7:42.62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48.67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50.33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51.57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52.74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42:55.65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0:00:01.52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0:00:06.84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0:00:08.18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0:00:09.25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0:00:10.38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8:19.83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0:00:11.26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20:00:12.69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3T13:41:23.9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1049 0,'-34'2,"-64"12,27-2,-88 12,-1-2,84-10,-140 5,163-19,33 0,-1 2,0 0,0 1,0 0,-40 10,45-5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3T13:41:28.0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1,'34'0,"22"0,-1 1,81 13,-91-8,-1-2,76-3,-76-1,-22-1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23T13:41:30.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1,'15'1,"0"0,1 2,18 5,37 4,71-10,-89-3,0 2,83 13,-61-5,-53-8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3:06.11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3:10.17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3:15.24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3:57.92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3:59.62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8:34.80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01.30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03.22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15.33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19.76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24.65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27.318"/>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34.08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37.37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4:58.62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5:00.295"/>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8:38.94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5:02.37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5:04.68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5:06.19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5:08.002"/>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5:19.25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13:05:39.4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1,'1426'0,"-1396"1,54 11,-54-7,53 3,-58-8,-4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29:37.94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29:47.46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29:49.24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29:52.8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8:50.083"/>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0:59.41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1117 0,'-1095'0,"1073"0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6:52.5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20,'972'0,"-935"-2,74-11,-87 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7:42.00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7:44.4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1,'0'4,"0"2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7:46.3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1,'5'4,"1"2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7:47.4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7:50.21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7:53.43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8:11.8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38:16.27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4T19:38:54.26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1,'0'0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0:55.30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0:57.58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0:59.24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02.0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20,'5'0,"5"0,5-4,5-2,4 1,-4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03.30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04.12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05.23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06.23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07.45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20:41:10.39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5F30-A497-F84E-BC49-B57AB2B760AA}"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D3E5B-4BED-B24C-9674-6B6454D04561}" type="slidenum">
              <a:rPr lang="en-US" smtClean="0"/>
              <a:t>‹#›</a:t>
            </a:fld>
            <a:endParaRPr lang="en-US"/>
          </a:p>
        </p:txBody>
      </p:sp>
    </p:spTree>
    <p:extLst>
      <p:ext uri="{BB962C8B-B14F-4D97-AF65-F5344CB8AC3E}">
        <p14:creationId xmlns:p14="http://schemas.microsoft.com/office/powerpoint/2010/main" val="6762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a:t>
            </a:fld>
            <a:endParaRPr lang="en-US"/>
          </a:p>
        </p:txBody>
      </p:sp>
    </p:spTree>
    <p:extLst>
      <p:ext uri="{BB962C8B-B14F-4D97-AF65-F5344CB8AC3E}">
        <p14:creationId xmlns:p14="http://schemas.microsoft.com/office/powerpoint/2010/main" val="3409042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36</a:t>
            </a:fld>
            <a:endParaRPr lang="en-US"/>
          </a:p>
        </p:txBody>
      </p:sp>
    </p:spTree>
    <p:extLst>
      <p:ext uri="{BB962C8B-B14F-4D97-AF65-F5344CB8AC3E}">
        <p14:creationId xmlns:p14="http://schemas.microsoft.com/office/powerpoint/2010/main" val="222603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37</a:t>
            </a:fld>
            <a:endParaRPr lang="en-US"/>
          </a:p>
        </p:txBody>
      </p:sp>
    </p:spTree>
    <p:extLst>
      <p:ext uri="{BB962C8B-B14F-4D97-AF65-F5344CB8AC3E}">
        <p14:creationId xmlns:p14="http://schemas.microsoft.com/office/powerpoint/2010/main" val="305067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38</a:t>
            </a:fld>
            <a:endParaRPr lang="en-US"/>
          </a:p>
        </p:txBody>
      </p:sp>
    </p:spTree>
    <p:extLst>
      <p:ext uri="{BB962C8B-B14F-4D97-AF65-F5344CB8AC3E}">
        <p14:creationId xmlns:p14="http://schemas.microsoft.com/office/powerpoint/2010/main" val="355558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39</a:t>
            </a:fld>
            <a:endParaRPr lang="en-US"/>
          </a:p>
        </p:txBody>
      </p:sp>
    </p:spTree>
    <p:extLst>
      <p:ext uri="{BB962C8B-B14F-4D97-AF65-F5344CB8AC3E}">
        <p14:creationId xmlns:p14="http://schemas.microsoft.com/office/powerpoint/2010/main" val="100379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40</a:t>
            </a:fld>
            <a:endParaRPr lang="en-US"/>
          </a:p>
        </p:txBody>
      </p:sp>
    </p:spTree>
    <p:extLst>
      <p:ext uri="{BB962C8B-B14F-4D97-AF65-F5344CB8AC3E}">
        <p14:creationId xmlns:p14="http://schemas.microsoft.com/office/powerpoint/2010/main" val="12973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41</a:t>
            </a:fld>
            <a:endParaRPr lang="en-US"/>
          </a:p>
        </p:txBody>
      </p:sp>
    </p:spTree>
    <p:extLst>
      <p:ext uri="{BB962C8B-B14F-4D97-AF65-F5344CB8AC3E}">
        <p14:creationId xmlns:p14="http://schemas.microsoft.com/office/powerpoint/2010/main" val="95600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42</a:t>
            </a:fld>
            <a:endParaRPr lang="en-US"/>
          </a:p>
        </p:txBody>
      </p:sp>
    </p:spTree>
    <p:extLst>
      <p:ext uri="{BB962C8B-B14F-4D97-AF65-F5344CB8AC3E}">
        <p14:creationId xmlns:p14="http://schemas.microsoft.com/office/powerpoint/2010/main" val="111799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43</a:t>
            </a:fld>
            <a:endParaRPr lang="en-US"/>
          </a:p>
        </p:txBody>
      </p:sp>
    </p:spTree>
    <p:extLst>
      <p:ext uri="{BB962C8B-B14F-4D97-AF65-F5344CB8AC3E}">
        <p14:creationId xmlns:p14="http://schemas.microsoft.com/office/powerpoint/2010/main" val="96792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44</a:t>
            </a:fld>
            <a:endParaRPr lang="en-US"/>
          </a:p>
        </p:txBody>
      </p:sp>
    </p:spTree>
    <p:extLst>
      <p:ext uri="{BB962C8B-B14F-4D97-AF65-F5344CB8AC3E}">
        <p14:creationId xmlns:p14="http://schemas.microsoft.com/office/powerpoint/2010/main" val="113179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46</a:t>
            </a:fld>
            <a:endParaRPr lang="en-US"/>
          </a:p>
        </p:txBody>
      </p:sp>
    </p:spTree>
    <p:extLst>
      <p:ext uri="{BB962C8B-B14F-4D97-AF65-F5344CB8AC3E}">
        <p14:creationId xmlns:p14="http://schemas.microsoft.com/office/powerpoint/2010/main" val="57807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8</a:t>
            </a:fld>
            <a:endParaRPr lang="en-US"/>
          </a:p>
        </p:txBody>
      </p:sp>
    </p:spTree>
    <p:extLst>
      <p:ext uri="{BB962C8B-B14F-4D97-AF65-F5344CB8AC3E}">
        <p14:creationId xmlns:p14="http://schemas.microsoft.com/office/powerpoint/2010/main" val="8815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47</a:t>
            </a:fld>
            <a:endParaRPr lang="en-US"/>
          </a:p>
        </p:txBody>
      </p:sp>
    </p:spTree>
    <p:extLst>
      <p:ext uri="{BB962C8B-B14F-4D97-AF65-F5344CB8AC3E}">
        <p14:creationId xmlns:p14="http://schemas.microsoft.com/office/powerpoint/2010/main" val="1528125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48</a:t>
            </a:fld>
            <a:endParaRPr lang="en-US"/>
          </a:p>
        </p:txBody>
      </p:sp>
    </p:spTree>
    <p:extLst>
      <p:ext uri="{BB962C8B-B14F-4D97-AF65-F5344CB8AC3E}">
        <p14:creationId xmlns:p14="http://schemas.microsoft.com/office/powerpoint/2010/main" val="87355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29</a:t>
            </a:fld>
            <a:endParaRPr lang="en-US"/>
          </a:p>
        </p:txBody>
      </p:sp>
    </p:spTree>
    <p:extLst>
      <p:ext uri="{BB962C8B-B14F-4D97-AF65-F5344CB8AC3E}">
        <p14:creationId xmlns:p14="http://schemas.microsoft.com/office/powerpoint/2010/main" val="229694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30</a:t>
            </a:fld>
            <a:endParaRPr lang="en-US"/>
          </a:p>
        </p:txBody>
      </p:sp>
    </p:spTree>
    <p:extLst>
      <p:ext uri="{BB962C8B-B14F-4D97-AF65-F5344CB8AC3E}">
        <p14:creationId xmlns:p14="http://schemas.microsoft.com/office/powerpoint/2010/main" val="170625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31</a:t>
            </a:fld>
            <a:endParaRPr lang="en-US"/>
          </a:p>
        </p:txBody>
      </p:sp>
    </p:spTree>
    <p:extLst>
      <p:ext uri="{BB962C8B-B14F-4D97-AF65-F5344CB8AC3E}">
        <p14:creationId xmlns:p14="http://schemas.microsoft.com/office/powerpoint/2010/main" val="140066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32</a:t>
            </a:fld>
            <a:endParaRPr lang="en-US"/>
          </a:p>
        </p:txBody>
      </p:sp>
    </p:spTree>
    <p:extLst>
      <p:ext uri="{BB962C8B-B14F-4D97-AF65-F5344CB8AC3E}">
        <p14:creationId xmlns:p14="http://schemas.microsoft.com/office/powerpoint/2010/main" val="263179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33</a:t>
            </a:fld>
            <a:endParaRPr lang="en-US"/>
          </a:p>
        </p:txBody>
      </p:sp>
    </p:spTree>
    <p:extLst>
      <p:ext uri="{BB962C8B-B14F-4D97-AF65-F5344CB8AC3E}">
        <p14:creationId xmlns:p14="http://schemas.microsoft.com/office/powerpoint/2010/main" val="175044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34</a:t>
            </a:fld>
            <a:endParaRPr lang="en-US"/>
          </a:p>
        </p:txBody>
      </p:sp>
    </p:spTree>
    <p:extLst>
      <p:ext uri="{BB962C8B-B14F-4D97-AF65-F5344CB8AC3E}">
        <p14:creationId xmlns:p14="http://schemas.microsoft.com/office/powerpoint/2010/main" val="359496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35</a:t>
            </a:fld>
            <a:endParaRPr lang="en-US"/>
          </a:p>
        </p:txBody>
      </p:sp>
    </p:spTree>
    <p:extLst>
      <p:ext uri="{BB962C8B-B14F-4D97-AF65-F5344CB8AC3E}">
        <p14:creationId xmlns:p14="http://schemas.microsoft.com/office/powerpoint/2010/main" val="338730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EDD4F-1372-CA75-600D-E9D3ED058F7E}"/>
              </a:ext>
            </a:extLst>
          </p:cNvPr>
          <p:cNvPicPr>
            <a:picLocks noChangeAspect="1"/>
          </p:cNvPicPr>
          <p:nvPr userDrawn="1"/>
        </p:nvPicPr>
        <p:blipFill>
          <a:blip r:embed="rId2"/>
          <a:srcRect/>
          <a:stretch/>
        </p:blipFill>
        <p:spPr>
          <a:xfrm>
            <a:off x="7254815" y="4251599"/>
            <a:ext cx="4361564" cy="2457369"/>
          </a:xfrm>
          <a:prstGeom prst="rect">
            <a:avLst/>
          </a:prstGeom>
        </p:spPr>
      </p:pic>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876359" y="3077407"/>
            <a:ext cx="5476336" cy="587096"/>
          </a:xfrm>
        </p:spPr>
        <p:txBody>
          <a:bodyPr lIns="0" tIns="0" rIns="0" bIns="0" anchor="t">
            <a:noAutofit/>
          </a:bodyPr>
          <a:lstStyle>
            <a:lvl1pPr marL="0" indent="0" algn="l">
              <a:buNone/>
              <a:defRPr sz="2000" cap="none" spc="300" baseline="0">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Title</a:t>
            </a:r>
          </a:p>
        </p:txBody>
      </p:sp>
      <p:sp>
        <p:nvSpPr>
          <p:cNvPr id="4" name="Title 3">
            <a:extLst>
              <a:ext uri="{FF2B5EF4-FFF2-40B4-BE49-F238E27FC236}">
                <a16:creationId xmlns:a16="http://schemas.microsoft.com/office/drawing/2014/main" id="{FD19E513-0A3E-4287-3B6E-5435B53D72A4}"/>
              </a:ext>
            </a:extLst>
          </p:cNvPr>
          <p:cNvSpPr>
            <a:spLocks noGrp="1"/>
          </p:cNvSpPr>
          <p:nvPr>
            <p:ph type="title"/>
          </p:nvPr>
        </p:nvSpPr>
        <p:spPr>
          <a:xfrm>
            <a:off x="876359" y="2026923"/>
            <a:ext cx="10951114" cy="1041358"/>
          </a:xfrm>
        </p:spPr>
        <p:txBody>
          <a:body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F8AAFFB1-198E-F0CD-DEC7-558D5A750C08}"/>
              </a:ext>
            </a:extLst>
          </p:cNvPr>
          <p:cNvSpPr>
            <a:spLocks noGrp="1"/>
          </p:cNvSpPr>
          <p:nvPr>
            <p:ph type="body" sz="quarter" idx="10" hasCustomPrompt="1"/>
          </p:nvPr>
        </p:nvSpPr>
        <p:spPr>
          <a:xfrm>
            <a:off x="876359" y="3664503"/>
            <a:ext cx="4725988" cy="587096"/>
          </a:xfrm>
        </p:spPr>
        <p:txBody>
          <a:bodyPr anchor="t"/>
          <a:lstStyle>
            <a:lvl1pPr>
              <a:defRPr sz="1800">
                <a:latin typeface="Avenir Next LT Pro" panose="020B0504020202020204" pitchFamily="34" charset="0"/>
              </a:defRPr>
            </a:lvl1pPr>
          </a:lstStyle>
          <a:p>
            <a:pPr lvl="0"/>
            <a:r>
              <a:rPr lang="en-US" sz="1800" dirty="0"/>
              <a:t>Meeting Date, Location</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small photos and text">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38200" y="409576"/>
            <a:ext cx="5744335" cy="979204"/>
          </a:xfrm>
        </p:spPr>
        <p:txBody>
          <a:bodyPr lIns="0" tIns="0" rIns="0" bIns="0" anchor="t">
            <a:noAutofit/>
          </a:bodyPr>
          <a:lstStyle>
            <a:lvl1pPr>
              <a:defRPr sz="3600" cap="all" baseline="0"/>
            </a:lvl1pPr>
          </a:lstStyle>
          <a:p>
            <a:r>
              <a:rPr lang="en-US"/>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43606" y="1388780"/>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Avenir Next LT Pro Demi" panose="020B0704020202020204" pitchFamily="34" charset="0"/>
                <a:ea typeface="+mn-ea"/>
                <a:cs typeface="Avenir Next LT Pro Demi" panose="020B0704020202020204" pitchFamily="34" charset="0"/>
              </a:defRPr>
            </a:lvl1pPr>
          </a:lstStyle>
          <a:p>
            <a:r>
              <a:rPr lang="en-US" dirty="0"/>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p:nvPr>
        </p:nvSpPr>
        <p:spPr>
          <a:xfrm>
            <a:off x="842621" y="2077799"/>
            <a:ext cx="5257800" cy="631867"/>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a:t>Click to edit Master text styles</a:t>
            </a:r>
          </a:p>
        </p:txBody>
      </p:sp>
      <p:sp>
        <p:nvSpPr>
          <p:cNvPr id="32" name="Rectangle 31">
            <a:extLst>
              <a:ext uri="{FF2B5EF4-FFF2-40B4-BE49-F238E27FC236}">
                <a16:creationId xmlns:a16="http://schemas.microsoft.com/office/drawing/2014/main" id="{4AED9AA9-2FB1-B400-47C0-803090B07B01}"/>
              </a:ext>
            </a:extLst>
          </p:cNvPr>
          <p:cNvSpPr/>
          <p:nvPr userDrawn="1"/>
        </p:nvSpPr>
        <p:spPr>
          <a:xfrm>
            <a:off x="7784647" y="335437"/>
            <a:ext cx="3091172" cy="5597912"/>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05326" y="590967"/>
            <a:ext cx="2243137" cy="4929188"/>
          </a:xfrm>
          <a:solidFill>
            <a:schemeClr val="accent1">
              <a:lumMod val="20000"/>
              <a:lumOff val="80000"/>
            </a:schemeClr>
          </a:solidFill>
        </p:spPr>
        <p:txBody>
          <a:bodyPr anchor="ctr">
            <a:noAutofit/>
          </a:bodyPr>
          <a:lstStyle>
            <a:lvl1pPr algn="ctr">
              <a:defRPr/>
            </a:lvl1pPr>
          </a:lstStyle>
          <a:p>
            <a:r>
              <a:rPr lang="en-US"/>
              <a:t>Click icon to add picture</a:t>
            </a:r>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81915" y="590967"/>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81915" y="3241162"/>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p>
        </p:txBody>
      </p:sp>
      <p:sp>
        <p:nvSpPr>
          <p:cNvPr id="3" name="Text Placeholder 2">
            <a:extLst>
              <a:ext uri="{FF2B5EF4-FFF2-40B4-BE49-F238E27FC236}">
                <a16:creationId xmlns:a16="http://schemas.microsoft.com/office/drawing/2014/main" id="{624EC769-FFFF-6BC8-D1C1-65A7BC5882EA}"/>
              </a:ext>
            </a:extLst>
          </p:cNvPr>
          <p:cNvSpPr>
            <a:spLocks noGrp="1"/>
          </p:cNvSpPr>
          <p:nvPr>
            <p:ph type="body" sz="quarter" idx="32" hasCustomPrompt="1"/>
          </p:nvPr>
        </p:nvSpPr>
        <p:spPr>
          <a:xfrm>
            <a:off x="838200" y="2870200"/>
            <a:ext cx="5743575" cy="849269"/>
          </a:xfrm>
        </p:spPr>
        <p:txBody>
          <a:bodyPr/>
          <a:lstStyle>
            <a:lvl1pPr>
              <a:defRPr sz="2000" b="1" spc="300">
                <a:latin typeface="Avenir Next LT Pro Demi" panose="020B0704020202020204" pitchFamily="34" charset="0"/>
              </a:defRPr>
            </a:lvl1pPr>
          </a:lstStyle>
          <a:p>
            <a:pPr lvl="0"/>
            <a:r>
              <a:rPr lang="en-US" dirty="0"/>
              <a:t>CLICK TO EDIT MASTER SUBTITLE STYLE</a:t>
            </a:r>
          </a:p>
        </p:txBody>
      </p:sp>
      <p:sp>
        <p:nvSpPr>
          <p:cNvPr id="8" name="Text Placeholder 7">
            <a:extLst>
              <a:ext uri="{FF2B5EF4-FFF2-40B4-BE49-F238E27FC236}">
                <a16:creationId xmlns:a16="http://schemas.microsoft.com/office/drawing/2014/main" id="{79BD7E02-0AAA-0DAB-3B95-6912C20F9EB9}"/>
              </a:ext>
            </a:extLst>
          </p:cNvPr>
          <p:cNvSpPr>
            <a:spLocks noGrp="1"/>
          </p:cNvSpPr>
          <p:nvPr>
            <p:ph type="body" sz="quarter" idx="33" hasCustomPrompt="1"/>
          </p:nvPr>
        </p:nvSpPr>
        <p:spPr>
          <a:xfrm>
            <a:off x="828675" y="3764525"/>
            <a:ext cx="5267325" cy="631867"/>
          </a:xfrm>
        </p:spPr>
        <p:txBody>
          <a:bodyPr/>
          <a:lstStyle>
            <a:lvl1pPr marL="342900" indent="-342900">
              <a:buFont typeface="Arial" panose="020B0604020202020204" pitchFamily="34" charset="0"/>
              <a:buChar char="•"/>
              <a:defRPr sz="14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p:txBody>
      </p:sp>
      <p:sp>
        <p:nvSpPr>
          <p:cNvPr id="12" name="Text Placeholder 11">
            <a:extLst>
              <a:ext uri="{FF2B5EF4-FFF2-40B4-BE49-F238E27FC236}">
                <a16:creationId xmlns:a16="http://schemas.microsoft.com/office/drawing/2014/main" id="{E1964E99-C98B-1FCE-54E2-2A294C3D5A2A}"/>
              </a:ext>
            </a:extLst>
          </p:cNvPr>
          <p:cNvSpPr>
            <a:spLocks noGrp="1"/>
          </p:cNvSpPr>
          <p:nvPr>
            <p:ph type="body" sz="quarter" idx="34" hasCustomPrompt="1"/>
          </p:nvPr>
        </p:nvSpPr>
        <p:spPr>
          <a:xfrm>
            <a:off x="838200" y="4569022"/>
            <a:ext cx="5753520" cy="849269"/>
          </a:xfrm>
        </p:spPr>
        <p:txBody>
          <a:bodyPr/>
          <a:lstStyle>
            <a:lvl1pPr>
              <a:defRPr sz="2000" b="1" spc="300">
                <a:latin typeface="Avenir Next LT Pro Demi" panose="020B0704020202020204" pitchFamily="34" charset="0"/>
              </a:defRPr>
            </a:lvl1pPr>
          </a:lstStyle>
          <a:p>
            <a:pPr lvl="0"/>
            <a:r>
              <a:rPr lang="en-US" dirty="0"/>
              <a:t>CLICK TO EDIT MASTER SUBTITLE STYLE</a:t>
            </a:r>
          </a:p>
        </p:txBody>
      </p:sp>
      <p:sp>
        <p:nvSpPr>
          <p:cNvPr id="14" name="Text Placeholder 13">
            <a:extLst>
              <a:ext uri="{FF2B5EF4-FFF2-40B4-BE49-F238E27FC236}">
                <a16:creationId xmlns:a16="http://schemas.microsoft.com/office/drawing/2014/main" id="{64D4A80E-286B-62AF-9923-875C3B9C6FF2}"/>
              </a:ext>
            </a:extLst>
          </p:cNvPr>
          <p:cNvSpPr>
            <a:spLocks noGrp="1"/>
          </p:cNvSpPr>
          <p:nvPr>
            <p:ph type="body" sz="quarter" idx="35" hasCustomPrompt="1"/>
          </p:nvPr>
        </p:nvSpPr>
        <p:spPr>
          <a:xfrm>
            <a:off x="842621" y="5519738"/>
            <a:ext cx="5257800" cy="620532"/>
          </a:xfrm>
        </p:spPr>
        <p:txBody>
          <a:bodyPr/>
          <a:lstStyle>
            <a:lvl1pPr marL="285750" indent="-285750">
              <a:buFont typeface="Arial" panose="020B0604020202020204" pitchFamily="34" charset="0"/>
              <a:buChar char="•"/>
              <a:defRPr sz="1400"/>
            </a:lvl1pPr>
          </a:lstStyle>
          <a:p>
            <a:pPr lvl="0"/>
            <a:r>
              <a:rPr lang="en-US" dirty="0"/>
              <a:t>Click to add text</a:t>
            </a:r>
          </a:p>
        </p:txBody>
      </p: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966628-FEAF-3BD3-2DC4-23A466ABB935}"/>
              </a:ext>
            </a:extLst>
          </p:cNvPr>
          <p:cNvPicPr>
            <a:picLocks noChangeAspect="1"/>
          </p:cNvPicPr>
          <p:nvPr userDrawn="1"/>
        </p:nvPicPr>
        <p:blipFill>
          <a:blip r:embed="rId2"/>
          <a:srcRect t="3" b="3"/>
          <a:stretch/>
        </p:blipFill>
        <p:spPr>
          <a:xfrm>
            <a:off x="2531165" y="2125402"/>
            <a:ext cx="9279835" cy="4732598"/>
          </a:xfrm>
          <a:prstGeom prst="rect">
            <a:avLst/>
          </a:prstGeom>
        </p:spPr>
      </p:pic>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838200" y="204695"/>
            <a:ext cx="8244113" cy="1695823"/>
          </a:xfrm>
        </p:spPr>
        <p:txBody>
          <a:bodyPr lIns="0" tIns="0" rIns="0" bIns="0" anchor="t">
            <a:noAutofit/>
          </a:bodyPr>
          <a:lstStyle>
            <a:lvl1pPr>
              <a:lnSpc>
                <a:spcPct val="100000"/>
              </a:lnSpc>
              <a:defRPr sz="3000" b="0" i="1" cap="none" spc="0" baseline="0">
                <a:latin typeface="+mn-lt"/>
              </a:defRPr>
            </a:lvl1pPr>
          </a:lstStyle>
          <a:p>
            <a:r>
              <a:rPr lang="en-US"/>
              <a:t>“Click to add quote”</a:t>
            </a:r>
          </a:p>
        </p:txBody>
      </p:sp>
      <p:sp>
        <p:nvSpPr>
          <p:cNvPr id="8" name="Subtitle 2">
            <a:extLst>
              <a:ext uri="{FF2B5EF4-FFF2-40B4-BE49-F238E27FC236}">
                <a16:creationId xmlns:a16="http://schemas.microsoft.com/office/drawing/2014/main" id="{304A311B-BF0E-4ABD-250E-58093E12EC36}"/>
              </a:ext>
            </a:extLst>
          </p:cNvPr>
          <p:cNvSpPr>
            <a:spLocks noGrp="1"/>
          </p:cNvSpPr>
          <p:nvPr>
            <p:ph type="subTitle" idx="1" hasCustomPrompt="1"/>
          </p:nvPr>
        </p:nvSpPr>
        <p:spPr>
          <a:xfrm>
            <a:off x="838200" y="2125402"/>
            <a:ext cx="5257800" cy="559184"/>
          </a:xfrm>
        </p:spPr>
        <p:txBody>
          <a:bodyPr lIns="0" tIns="0" rIns="0" bIns="0">
            <a:noAutofit/>
          </a:bodyPr>
          <a:lstStyle>
            <a:lvl1pPr marL="0" indent="0" algn="l">
              <a:buNone/>
              <a:defRPr sz="1800" b="1" spc="0">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attribution</a:t>
            </a:r>
          </a:p>
        </p:txBody>
      </p:sp>
    </p:spTree>
    <p:extLst>
      <p:ext uri="{BB962C8B-B14F-4D97-AF65-F5344CB8AC3E}">
        <p14:creationId xmlns:p14="http://schemas.microsoft.com/office/powerpoint/2010/main" val="147694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with photo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38200" y="381000"/>
            <a:ext cx="10122632" cy="652054"/>
          </a:xfrm>
        </p:spPr>
        <p:txBody>
          <a:bodyPr anchor="ctr">
            <a:noAutofit/>
          </a:bodyPr>
          <a:lstStyle>
            <a:lvl1pPr algn="ctr">
              <a:defRPr sz="3600" baseline="0"/>
            </a:lvl1pPr>
          </a:lstStyle>
          <a:p>
            <a:r>
              <a:rPr lang="en-US"/>
              <a:t>CLICK TO EDIT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38359" y="1252219"/>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21" name="Text Placeholder 20">
            <a:extLst>
              <a:ext uri="{FF2B5EF4-FFF2-40B4-BE49-F238E27FC236}">
                <a16:creationId xmlns:a16="http://schemas.microsoft.com/office/drawing/2014/main" id="{F4825303-FCCD-E705-1213-BF7CF16DF7F6}"/>
              </a:ext>
            </a:extLst>
          </p:cNvPr>
          <p:cNvSpPr>
            <a:spLocks noGrp="1"/>
          </p:cNvSpPr>
          <p:nvPr>
            <p:ph type="body" sz="quarter" idx="17" hasCustomPrompt="1"/>
          </p:nvPr>
        </p:nvSpPr>
        <p:spPr>
          <a:xfrm>
            <a:off x="838359" y="4047489"/>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Avenir Next LT Pro Demi" panose="020B0704020202020204" pitchFamily="34" charset="0"/>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973557" y="5072429"/>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78001" y="1262807"/>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7" name="Text Placeholder 36">
            <a:extLst>
              <a:ext uri="{FF2B5EF4-FFF2-40B4-BE49-F238E27FC236}">
                <a16:creationId xmlns:a16="http://schemas.microsoft.com/office/drawing/2014/main" id="{BF18F814-0B06-5B49-EC7F-2FFDDB498FF6}"/>
              </a:ext>
            </a:extLst>
          </p:cNvPr>
          <p:cNvSpPr>
            <a:spLocks noGrp="1"/>
          </p:cNvSpPr>
          <p:nvPr>
            <p:ph type="body" sz="quarter" idx="34" hasCustomPrompt="1"/>
          </p:nvPr>
        </p:nvSpPr>
        <p:spPr>
          <a:xfrm>
            <a:off x="3478001" y="4047489"/>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Avenir Next LT Pro Demi" panose="020B0704020202020204" pitchFamily="34" charset="0"/>
              </a:defRPr>
            </a:lvl1pPr>
          </a:lstStyle>
          <a:p>
            <a:pPr lvl="0"/>
            <a:r>
              <a:rPr lang="en-US"/>
              <a:t>Name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19454" y="5089240"/>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27600" y="1262807"/>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8" name="Text Placeholder 37">
            <a:extLst>
              <a:ext uri="{FF2B5EF4-FFF2-40B4-BE49-F238E27FC236}">
                <a16:creationId xmlns:a16="http://schemas.microsoft.com/office/drawing/2014/main" id="{3A6E4A81-98BC-4A0B-637E-A8A4EF704A29}"/>
              </a:ext>
            </a:extLst>
          </p:cNvPr>
          <p:cNvSpPr>
            <a:spLocks noGrp="1"/>
          </p:cNvSpPr>
          <p:nvPr>
            <p:ph type="body" sz="quarter" idx="35" hasCustomPrompt="1"/>
          </p:nvPr>
        </p:nvSpPr>
        <p:spPr>
          <a:xfrm>
            <a:off x="6127600" y="4047489"/>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Avenir Next LT Pro Demi" panose="020B0704020202020204" pitchFamily="34" charset="0"/>
              </a:defRPr>
            </a:lvl1pPr>
          </a:lstStyle>
          <a:p>
            <a:pPr lvl="0"/>
            <a:r>
              <a:rPr lang="en-US"/>
              <a:t>Name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49000" y="5089240"/>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43191" y="1262807"/>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9" name="Text Placeholder 38">
            <a:extLst>
              <a:ext uri="{FF2B5EF4-FFF2-40B4-BE49-F238E27FC236}">
                <a16:creationId xmlns:a16="http://schemas.microsoft.com/office/drawing/2014/main" id="{35068E76-B8E5-A95C-FAAC-7F43B2481D14}"/>
              </a:ext>
            </a:extLst>
          </p:cNvPr>
          <p:cNvSpPr>
            <a:spLocks noGrp="1"/>
          </p:cNvSpPr>
          <p:nvPr>
            <p:ph type="body" sz="quarter" idx="36" hasCustomPrompt="1"/>
          </p:nvPr>
        </p:nvSpPr>
        <p:spPr>
          <a:xfrm>
            <a:off x="8743191" y="4047489"/>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Avenir Next LT Pro Demi" panose="020B0704020202020204" pitchFamily="34" charset="0"/>
              </a:defRPr>
            </a:lvl1pPr>
          </a:lstStyle>
          <a:p>
            <a:pPr lvl="0"/>
            <a:r>
              <a:rPr lang="en-US"/>
              <a:t>Name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878546" y="5089240"/>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Tree>
    <p:extLst>
      <p:ext uri="{BB962C8B-B14F-4D97-AF65-F5344CB8AC3E}">
        <p14:creationId xmlns:p14="http://schemas.microsoft.com/office/powerpoint/2010/main" val="3154419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am with photos">
    <p:spTree>
      <p:nvGrpSpPr>
        <p:cNvPr id="1" name=""/>
        <p:cNvGrpSpPr/>
        <p:nvPr/>
      </p:nvGrpSpPr>
      <p:grpSpPr>
        <a:xfrm>
          <a:off x="0" y="0"/>
          <a:ext cx="0" cy="0"/>
          <a:chOff x="0" y="0"/>
          <a:chExt cx="0" cy="0"/>
        </a:xfrm>
      </p:grpSpPr>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183792"/>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4" name="Text Placeholder 33">
            <a:extLst>
              <a:ext uri="{FF2B5EF4-FFF2-40B4-BE49-F238E27FC236}">
                <a16:creationId xmlns:a16="http://schemas.microsoft.com/office/drawing/2014/main" id="{F1774C4E-7344-8232-3750-E424576E1D73}"/>
              </a:ext>
            </a:extLst>
          </p:cNvPr>
          <p:cNvSpPr>
            <a:spLocks noGrp="1"/>
          </p:cNvSpPr>
          <p:nvPr>
            <p:ph type="body" sz="quarter" idx="37" hasCustomPrompt="1"/>
          </p:nvPr>
        </p:nvSpPr>
        <p:spPr>
          <a:xfrm>
            <a:off x="1088136" y="2669667"/>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3120932"/>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190023"/>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0" name="Text Placeholder 39">
            <a:extLst>
              <a:ext uri="{FF2B5EF4-FFF2-40B4-BE49-F238E27FC236}">
                <a16:creationId xmlns:a16="http://schemas.microsoft.com/office/drawing/2014/main" id="{69E47AF5-CB74-C3EB-76CA-1CA76678E2D5}"/>
              </a:ext>
            </a:extLst>
          </p:cNvPr>
          <p:cNvSpPr>
            <a:spLocks noGrp="1"/>
          </p:cNvSpPr>
          <p:nvPr>
            <p:ph type="body" sz="quarter" idx="38" hasCustomPrompt="1"/>
          </p:nvPr>
        </p:nvSpPr>
        <p:spPr>
          <a:xfrm>
            <a:off x="3636236" y="2669667"/>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3123049"/>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196254"/>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3" name="Text Placeholder 42">
            <a:extLst>
              <a:ext uri="{FF2B5EF4-FFF2-40B4-BE49-F238E27FC236}">
                <a16:creationId xmlns:a16="http://schemas.microsoft.com/office/drawing/2014/main" id="{4F3265D0-915B-E319-A154-B81C7A2C5B94}"/>
              </a:ext>
            </a:extLst>
          </p:cNvPr>
          <p:cNvSpPr>
            <a:spLocks noGrp="1"/>
          </p:cNvSpPr>
          <p:nvPr>
            <p:ph type="body" sz="quarter" idx="39" hasCustomPrompt="1"/>
          </p:nvPr>
        </p:nvSpPr>
        <p:spPr>
          <a:xfrm>
            <a:off x="6183813" y="2669667"/>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3127282"/>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202484"/>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6" name="Text Placeholder 45">
            <a:extLst>
              <a:ext uri="{FF2B5EF4-FFF2-40B4-BE49-F238E27FC236}">
                <a16:creationId xmlns:a16="http://schemas.microsoft.com/office/drawing/2014/main" id="{D922E682-729B-97DE-1956-5B8FDDB7A7B0}"/>
              </a:ext>
            </a:extLst>
          </p:cNvPr>
          <p:cNvSpPr>
            <a:spLocks noGrp="1"/>
          </p:cNvSpPr>
          <p:nvPr>
            <p:ph type="body" sz="quarter" idx="40" hasCustomPrompt="1"/>
          </p:nvPr>
        </p:nvSpPr>
        <p:spPr>
          <a:xfrm>
            <a:off x="8731390" y="2669667"/>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3125166"/>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3754560"/>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9" name="Text Placeholder 48">
            <a:extLst>
              <a:ext uri="{FF2B5EF4-FFF2-40B4-BE49-F238E27FC236}">
                <a16:creationId xmlns:a16="http://schemas.microsoft.com/office/drawing/2014/main" id="{B1360129-7F80-B48D-D46B-A111F17E47B4}"/>
              </a:ext>
            </a:extLst>
          </p:cNvPr>
          <p:cNvSpPr>
            <a:spLocks noGrp="1"/>
          </p:cNvSpPr>
          <p:nvPr>
            <p:ph type="body" sz="quarter" idx="41" hasCustomPrompt="1"/>
          </p:nvPr>
        </p:nvSpPr>
        <p:spPr>
          <a:xfrm>
            <a:off x="1088136" y="5220843"/>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5683676"/>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3752248"/>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52" name="Text Placeholder 51">
            <a:extLst>
              <a:ext uri="{FF2B5EF4-FFF2-40B4-BE49-F238E27FC236}">
                <a16:creationId xmlns:a16="http://schemas.microsoft.com/office/drawing/2014/main" id="{874C74F1-405C-C6EE-A607-2236B9B08E00}"/>
              </a:ext>
            </a:extLst>
          </p:cNvPr>
          <p:cNvSpPr>
            <a:spLocks noGrp="1"/>
          </p:cNvSpPr>
          <p:nvPr>
            <p:ph type="body" sz="quarter" idx="42" hasCustomPrompt="1"/>
          </p:nvPr>
        </p:nvSpPr>
        <p:spPr>
          <a:xfrm>
            <a:off x="3636236" y="5220843"/>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5684893"/>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3753404"/>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53" name="Text Placeholder 52">
            <a:extLst>
              <a:ext uri="{FF2B5EF4-FFF2-40B4-BE49-F238E27FC236}">
                <a16:creationId xmlns:a16="http://schemas.microsoft.com/office/drawing/2014/main" id="{3914135F-F251-D319-FE2A-787B519F9071}"/>
              </a:ext>
            </a:extLst>
          </p:cNvPr>
          <p:cNvSpPr>
            <a:spLocks noGrp="1"/>
          </p:cNvSpPr>
          <p:nvPr>
            <p:ph type="body" sz="quarter" idx="43" hasCustomPrompt="1"/>
          </p:nvPr>
        </p:nvSpPr>
        <p:spPr>
          <a:xfrm>
            <a:off x="6183813" y="5220843"/>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5682459"/>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3755715"/>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54" name="Text Placeholder 53">
            <a:extLst>
              <a:ext uri="{FF2B5EF4-FFF2-40B4-BE49-F238E27FC236}">
                <a16:creationId xmlns:a16="http://schemas.microsoft.com/office/drawing/2014/main" id="{B9DED069-060F-0176-B4A9-26120A147B76}"/>
              </a:ext>
            </a:extLst>
          </p:cNvPr>
          <p:cNvSpPr>
            <a:spLocks noGrp="1"/>
          </p:cNvSpPr>
          <p:nvPr>
            <p:ph type="body" sz="quarter" idx="44" hasCustomPrompt="1"/>
          </p:nvPr>
        </p:nvSpPr>
        <p:spPr>
          <a:xfrm>
            <a:off x="8731390" y="5220843"/>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Avenir Next LT Pro Demi" panose="020B0704020202020204" pitchFamily="34" charset="0"/>
              </a:defRPr>
            </a:lvl1pPr>
          </a:lstStyle>
          <a:p>
            <a:pPr lvl="0"/>
            <a:r>
              <a:rPr lang="en-US"/>
              <a:t>Name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5686110"/>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0" name="Title 9">
            <a:extLst>
              <a:ext uri="{FF2B5EF4-FFF2-40B4-BE49-F238E27FC236}">
                <a16:creationId xmlns:a16="http://schemas.microsoft.com/office/drawing/2014/main" id="{0703180B-7B60-3D8B-4B5D-365447D74EC0}"/>
              </a:ext>
            </a:extLst>
          </p:cNvPr>
          <p:cNvSpPr>
            <a:spLocks noGrp="1"/>
          </p:cNvSpPr>
          <p:nvPr>
            <p:ph type="title" hasCustomPrompt="1"/>
          </p:nvPr>
        </p:nvSpPr>
        <p:spPr>
          <a:xfrm>
            <a:off x="859886" y="355622"/>
            <a:ext cx="10856986" cy="740664"/>
          </a:xfrm>
        </p:spPr>
        <p:txBody>
          <a:bodyPr/>
          <a:lstStyle>
            <a:lvl1pPr algn="ctr">
              <a:defRPr/>
            </a:lvl1pPr>
          </a:lstStyle>
          <a:p>
            <a:r>
              <a:rPr lang="en-US"/>
              <a:t>Click to edit title</a:t>
            </a:r>
          </a:p>
        </p:txBody>
      </p:sp>
    </p:spTree>
    <p:extLst>
      <p:ext uri="{BB962C8B-B14F-4D97-AF65-F5344CB8AC3E}">
        <p14:creationId xmlns:p14="http://schemas.microsoft.com/office/powerpoint/2010/main" val="287510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and Answe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048E4E8-B5C6-3BE4-C3CD-B61598EF934B}"/>
              </a:ext>
            </a:extLst>
          </p:cNvPr>
          <p:cNvPicPr>
            <a:picLocks noChangeAspect="1"/>
          </p:cNvPicPr>
          <p:nvPr userDrawn="1"/>
        </p:nvPicPr>
        <p:blipFill>
          <a:blip r:embed="rId2"/>
          <a:srcRect l="8" r="8"/>
          <a:stretch/>
        </p:blipFill>
        <p:spPr>
          <a:xfrm>
            <a:off x="353683" y="0"/>
            <a:ext cx="4857750" cy="6858000"/>
          </a:xfrm>
          <a:prstGeom prst="rect">
            <a:avLst/>
          </a:prstGeom>
          <a:ln>
            <a:noFill/>
          </a:ln>
        </p:spPr>
      </p:pic>
      <p:sp>
        <p:nvSpPr>
          <p:cNvPr id="10" name="TextBox 9">
            <a:extLst>
              <a:ext uri="{FF2B5EF4-FFF2-40B4-BE49-F238E27FC236}">
                <a16:creationId xmlns:a16="http://schemas.microsoft.com/office/drawing/2014/main" id="{4B4DC57D-096A-B5EF-B905-FEDAD978B739}"/>
              </a:ext>
            </a:extLst>
          </p:cNvPr>
          <p:cNvSpPr txBox="1"/>
          <p:nvPr userDrawn="1"/>
        </p:nvSpPr>
        <p:spPr>
          <a:xfrm>
            <a:off x="6485564" y="688805"/>
            <a:ext cx="4435475" cy="1668214"/>
          </a:xfrm>
          <a:prstGeom prst="rect">
            <a:avLst/>
          </a:prstGeom>
          <a:noFill/>
        </p:spPr>
        <p:txBody>
          <a:bodyPr wrap="square" rtlCol="0">
            <a:spAutoFit/>
          </a:bodyPr>
          <a:lstStyle/>
          <a:p>
            <a:pPr>
              <a:lnSpc>
                <a:spcPct val="150000"/>
              </a:lnSpc>
            </a:pPr>
            <a:r>
              <a:rPr lang="en-US" sz="3600" dirty="0">
                <a:latin typeface="Avenir Next LT Pro Demi" panose="020B0704020202020204" pitchFamily="34" charset="0"/>
              </a:rPr>
              <a:t>QUESTIONS &amp; ANSWERS</a:t>
            </a:r>
          </a:p>
        </p:txBody>
      </p:sp>
      <p:sp>
        <p:nvSpPr>
          <p:cNvPr id="8" name="Text Placeholder 7">
            <a:extLst>
              <a:ext uri="{FF2B5EF4-FFF2-40B4-BE49-F238E27FC236}">
                <a16:creationId xmlns:a16="http://schemas.microsoft.com/office/drawing/2014/main" id="{CF0EC043-C980-EBB2-5976-B0BB97D2EFF2}"/>
              </a:ext>
            </a:extLst>
          </p:cNvPr>
          <p:cNvSpPr>
            <a:spLocks noGrp="1"/>
          </p:cNvSpPr>
          <p:nvPr>
            <p:ph type="body" sz="quarter" idx="11" hasCustomPrompt="1"/>
          </p:nvPr>
        </p:nvSpPr>
        <p:spPr>
          <a:xfrm>
            <a:off x="6485564" y="2503668"/>
            <a:ext cx="4435475" cy="1474787"/>
          </a:xfrm>
        </p:spPr>
        <p:txBody>
          <a:bodyPr/>
          <a:lstStyle>
            <a:lvl1pPr>
              <a:defRPr/>
            </a:lvl1pPr>
          </a:lstStyle>
          <a:p>
            <a:pPr lvl="0"/>
            <a:r>
              <a:rPr lang="en-US" dirty="0"/>
              <a:t>Presenter name and email</a:t>
            </a:r>
          </a:p>
        </p:txBody>
      </p:sp>
    </p:spTree>
    <p:extLst>
      <p:ext uri="{BB962C8B-B14F-4D97-AF65-F5344CB8AC3E}">
        <p14:creationId xmlns:p14="http://schemas.microsoft.com/office/powerpoint/2010/main" val="5272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103417" y="378966"/>
            <a:ext cx="4889890" cy="994667"/>
          </a:xfrm>
        </p:spPr>
        <p:txBody>
          <a:bodyPr lIns="0" tIns="0" rIns="0" bIns="0" anchor="ctr">
            <a:noAutofit/>
          </a:bodyPr>
          <a:lstStyle>
            <a:lvl1pPr>
              <a:defRPr sz="3600" cap="all" baseline="0"/>
            </a:lvl1pPr>
          </a:lstStyle>
          <a:p>
            <a:r>
              <a:rPr lang="en-US"/>
              <a:t>Add Agenda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095999" y="2140530"/>
            <a:ext cx="4898159" cy="3787159"/>
          </a:xfr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4" name="Picture 13">
            <a:extLst>
              <a:ext uri="{FF2B5EF4-FFF2-40B4-BE49-F238E27FC236}">
                <a16:creationId xmlns:a16="http://schemas.microsoft.com/office/drawing/2014/main" id="{225A4AA8-EC67-9EF9-6701-02B06130B71A}"/>
              </a:ext>
            </a:extLst>
          </p:cNvPr>
          <p:cNvPicPr>
            <a:picLocks noChangeAspect="1"/>
          </p:cNvPicPr>
          <p:nvPr userDrawn="1"/>
        </p:nvPicPr>
        <p:blipFill>
          <a:blip r:embed="rId2"/>
          <a:srcRect t="27" b="27"/>
          <a:stretch/>
        </p:blipFill>
        <p:spPr>
          <a:xfrm>
            <a:off x="390879" y="0"/>
            <a:ext cx="4598894" cy="6858000"/>
          </a:xfrm>
          <a:prstGeom prst="rect">
            <a:avLst/>
          </a:prstGeom>
        </p:spPr>
      </p:pic>
      <p:sp>
        <p:nvSpPr>
          <p:cNvPr id="4" name="Rectangle 3">
            <a:extLst>
              <a:ext uri="{FF2B5EF4-FFF2-40B4-BE49-F238E27FC236}">
                <a16:creationId xmlns:a16="http://schemas.microsoft.com/office/drawing/2014/main" id="{7CBDEF94-AF45-C6F2-B64B-45D1A0B83879}"/>
              </a:ext>
            </a:extLst>
          </p:cNvPr>
          <p:cNvSpPr/>
          <p:nvPr userDrawn="1"/>
        </p:nvSpPr>
        <p:spPr>
          <a:xfrm>
            <a:off x="6095999" y="1379395"/>
            <a:ext cx="3678938" cy="251791"/>
          </a:xfrm>
          <a:prstGeom prst="rect">
            <a:avLst/>
          </a:prstGeom>
          <a:solidFill>
            <a:srgbClr val="BE46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9" y="340564"/>
            <a:ext cx="10735106" cy="652054"/>
          </a:xfrm>
        </p:spPr>
        <p:txBody>
          <a:bodyPr anchor="ctr">
            <a:noAutofit/>
          </a:bodyPr>
          <a:lstStyle>
            <a:lvl1pPr algn="l">
              <a:defRPr sz="3600" baseline="0"/>
            </a:lvl1pPr>
          </a:lstStyle>
          <a:p>
            <a:r>
              <a:rPr lang="en-US" dirty="0"/>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hasCustomPrompt="1"/>
          </p:nvPr>
        </p:nvSpPr>
        <p:spPr>
          <a:xfrm>
            <a:off x="850168" y="1147312"/>
            <a:ext cx="10735107" cy="5546785"/>
          </a:xfrm>
        </p:spPr>
        <p:txBody>
          <a:bodyPr lIns="0" tIns="0" rIns="0" bIns="0">
            <a:noAutofit/>
          </a:bodyPr>
          <a:lstStyle>
            <a:lvl1pPr marL="342900" indent="-342900">
              <a:buFont typeface="Arial" panose="020B0604020202020204" pitchFamily="34" charset="0"/>
              <a:buChar char="•"/>
              <a:defRPr>
                <a:latin typeface="+mn-lt"/>
              </a:defRPr>
            </a:lvl1pPr>
            <a:lvl2pPr marL="800100" indent="-342900">
              <a:buFont typeface="Arial" panose="020B0604020202020204" pitchFamily="34" charset="0"/>
              <a:buChar char="•"/>
              <a:defRPr>
                <a:latin typeface="+mn-lt"/>
              </a:defRPr>
            </a:lvl2pPr>
            <a:lvl3pPr marL="1257300" indent="-342900">
              <a:buFont typeface="Arial" panose="020B0604020202020204" pitchFamily="34" charset="0"/>
              <a:buChar char="•"/>
              <a:defRPr>
                <a:latin typeface="+mn-lt"/>
              </a:defRPr>
            </a:lvl3pPr>
            <a:lvl4pPr marL="1657350" indent="-285750">
              <a:buFont typeface="Arial" panose="020B0604020202020204" pitchFamily="34" charset="0"/>
              <a:buChar char="•"/>
              <a:defRPr>
                <a:latin typeface="+mn-lt"/>
              </a:defRPr>
            </a:lvl4pPr>
            <a:lvl5pPr marL="2114550" indent="-285750">
              <a:buFont typeface="Arial" panose="020B0604020202020204" pitchFamily="34" charset="0"/>
              <a:buChar char="•"/>
              <a:defRPr>
                <a:latin typeface="+mn-lt"/>
              </a:defRPr>
            </a:lvl5pPr>
          </a:lstStyle>
          <a:p>
            <a:pPr lvl="0"/>
            <a:r>
              <a:rPr lang="en-US" dirty="0"/>
              <a:t>Click to add text, an image, graph or table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069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picture with text overlay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E39F4-E652-D021-FAC3-9A057954548D}"/>
              </a:ext>
            </a:extLst>
          </p:cNvPr>
          <p:cNvSpPr/>
          <p:nvPr userDrawn="1"/>
        </p:nvSpPr>
        <p:spPr>
          <a:xfrm>
            <a:off x="370936" y="0"/>
            <a:ext cx="41625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11" name="Picture Placeholder 10">
            <a:extLst>
              <a:ext uri="{FF2B5EF4-FFF2-40B4-BE49-F238E27FC236}">
                <a16:creationId xmlns:a16="http://schemas.microsoft.com/office/drawing/2014/main" id="{999BFFF5-0467-043C-A532-1FD037E8E512}"/>
              </a:ext>
            </a:extLst>
          </p:cNvPr>
          <p:cNvSpPr>
            <a:spLocks noGrp="1"/>
          </p:cNvSpPr>
          <p:nvPr>
            <p:ph type="pic" sz="quarter" idx="14"/>
          </p:nvPr>
        </p:nvSpPr>
        <p:spPr>
          <a:xfrm>
            <a:off x="1684766" y="1975449"/>
            <a:ext cx="9856913" cy="4165036"/>
          </a:xfrm>
        </p:spPr>
        <p:txBody>
          <a:bodyPr/>
          <a:lstStyle/>
          <a:p>
            <a:r>
              <a:rPr lang="en-US"/>
              <a:t>Click icon to add picture</a:t>
            </a:r>
          </a:p>
        </p:txBody>
      </p:sp>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4730533" y="368641"/>
            <a:ext cx="6811146" cy="1128519"/>
          </a:xfrm>
        </p:spPr>
        <p:txBody>
          <a:bodyPr lIns="0" tIns="0" rIns="0" bIns="0" anchor="t">
            <a:noAutofit/>
          </a:bodyPr>
          <a:lstStyle>
            <a:lvl1pPr>
              <a:defRPr sz="3200" baseline="0">
                <a:solidFill>
                  <a:schemeClr val="tx1"/>
                </a:solidFill>
              </a:defRPr>
            </a:lvl1pPr>
          </a:lstStyle>
          <a:p>
            <a:r>
              <a:rPr lang="en-US"/>
              <a:t>Slide Title HERE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5402290" y="2208070"/>
            <a:ext cx="6130204" cy="3028164"/>
          </a:xfrm>
        </p:spPr>
        <p:txBody>
          <a:bodyPr lIns="0" tIns="0" rIns="0" bIns="0">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 over photo here</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eft, title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5413445" y="2043946"/>
            <a:ext cx="6034216" cy="1439604"/>
          </a:xfrm>
        </p:spPr>
        <p:txBody>
          <a:bodyPr lIns="0" tIns="0" rIns="0" bIns="0" anchor="b">
            <a:noAutofit/>
          </a:bodyPr>
          <a:lstStyle>
            <a:lvl1pPr>
              <a:defRPr sz="3600" cap="all" baseline="0"/>
            </a:lvl1pPr>
          </a:lstStyle>
          <a:p>
            <a:r>
              <a:rPr lang="en-US"/>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5413445" y="3469262"/>
            <a:ext cx="6034216" cy="1085641"/>
          </a:xfr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12">
            <a:extLst>
              <a:ext uri="{FF2B5EF4-FFF2-40B4-BE49-F238E27FC236}">
                <a16:creationId xmlns:a16="http://schemas.microsoft.com/office/drawing/2014/main" id="{09AAC53F-A35B-C020-1E1C-01B711938B41}"/>
              </a:ext>
            </a:extLst>
          </p:cNvPr>
          <p:cNvSpPr>
            <a:spLocks noGrp="1"/>
          </p:cNvSpPr>
          <p:nvPr>
            <p:ph type="pic" sz="quarter" idx="12"/>
          </p:nvPr>
        </p:nvSpPr>
        <p:spPr>
          <a:xfrm>
            <a:off x="382841" y="0"/>
            <a:ext cx="4554538" cy="6858000"/>
          </a:xfrm>
        </p:spPr>
        <p:txBody>
          <a:bodyPr/>
          <a:lstStyle/>
          <a:p>
            <a:r>
              <a:rPr lang="en-US"/>
              <a:t>Click icon to add picture</a:t>
            </a:r>
            <a:endParaRPr lang="en-US" dirty="0"/>
          </a:p>
        </p:txBody>
      </p:sp>
    </p:spTree>
    <p:extLst>
      <p:ext uri="{BB962C8B-B14F-4D97-AF65-F5344CB8AC3E}">
        <p14:creationId xmlns:p14="http://schemas.microsoft.com/office/powerpoint/2010/main" val="307780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592F592C-CC3F-8FC0-DAF8-24019474CAB1}"/>
              </a:ext>
            </a:extLst>
          </p:cNvPr>
          <p:cNvSpPr>
            <a:spLocks noGrp="1"/>
          </p:cNvSpPr>
          <p:nvPr>
            <p:ph type="title" hasCustomPrompt="1"/>
          </p:nvPr>
        </p:nvSpPr>
        <p:spPr>
          <a:xfrm>
            <a:off x="846731" y="147830"/>
            <a:ext cx="5744335" cy="979204"/>
          </a:xfrm>
        </p:spPr>
        <p:txBody>
          <a:bodyPr lIns="0" tIns="0" rIns="0" bIns="0" anchor="ctr">
            <a:noAutofit/>
          </a:bodyPr>
          <a:lstStyle>
            <a:lvl1pPr>
              <a:defRPr sz="3600" baseline="0">
                <a:latin typeface="Avenir Next LT Pro Demi" panose="020B0704020202020204" pitchFamily="34" charset="0"/>
              </a:defRPr>
            </a:lvl1pPr>
          </a:lstStyle>
          <a:p>
            <a:r>
              <a:rPr lang="en-US" dirty="0"/>
              <a:t>CLICK TO EDIT MASTER TITLE</a:t>
            </a:r>
          </a:p>
        </p:txBody>
      </p:sp>
      <p:sp>
        <p:nvSpPr>
          <p:cNvPr id="13" name="Text Placeholder 2">
            <a:extLst>
              <a:ext uri="{FF2B5EF4-FFF2-40B4-BE49-F238E27FC236}">
                <a16:creationId xmlns:a16="http://schemas.microsoft.com/office/drawing/2014/main" id="{ED5AF112-F5BD-9AA8-0E64-A6972333DDB1}"/>
              </a:ext>
            </a:extLst>
          </p:cNvPr>
          <p:cNvSpPr>
            <a:spLocks noGrp="1"/>
          </p:cNvSpPr>
          <p:nvPr>
            <p:ph type="body" idx="1"/>
          </p:nvPr>
        </p:nvSpPr>
        <p:spPr>
          <a:xfrm>
            <a:off x="846731" y="1190446"/>
            <a:ext cx="5744335" cy="5339750"/>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DD9A5508-A146-4C36-FF14-5B78325C526D}"/>
              </a:ext>
            </a:extLst>
          </p:cNvPr>
          <p:cNvSpPr>
            <a:spLocks noGrp="1"/>
          </p:cNvSpPr>
          <p:nvPr>
            <p:ph type="pic" sz="quarter" idx="12"/>
          </p:nvPr>
        </p:nvSpPr>
        <p:spPr>
          <a:xfrm>
            <a:off x="7565366" y="637432"/>
            <a:ext cx="3770065" cy="5339750"/>
          </a:xfrm>
          <a:solidFill>
            <a:schemeClr val="accent1">
              <a:lumMod val="20000"/>
              <a:lumOff val="80000"/>
            </a:schemeClr>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83057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9880" y="1329406"/>
            <a:ext cx="4767031" cy="823912"/>
          </a:xfrm>
        </p:spPr>
        <p:txBody>
          <a:bodyPr lIns="0" tIns="0" rIns="0" bIns="0" anchor="t">
            <a:noAutofit/>
          </a:bodyPr>
          <a:lstStyle>
            <a:lvl1pPr marL="0" indent="0">
              <a:buNone/>
              <a:defRPr sz="2400" b="1">
                <a:latin typeface="Avenir Next LT Pro Demi" panose="020B07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9880" y="2153318"/>
            <a:ext cx="4767031" cy="3684588"/>
          </a:xfrm>
        </p:spPr>
        <p:txBody>
          <a:bodyPr lIns="0" tIns="0" rIns="0" bIns="0">
            <a:noAutofit/>
          </a:bodyPr>
          <a:lstStyle>
            <a:lvl1pPr marL="342900" indent="-342900">
              <a:buFont typeface="Arial" panose="020B0604020202020204" pitchFamily="34" charset="0"/>
              <a:buChar char="•"/>
              <a:defRPr>
                <a:latin typeface="+mn-lt"/>
              </a:defRPr>
            </a:lvl1pPr>
            <a:lvl2pPr marL="800100" indent="-342900">
              <a:buFont typeface="Arial" panose="020B0604020202020204" pitchFamily="34" charset="0"/>
              <a:buChar char="•"/>
              <a:defRPr>
                <a:latin typeface="+mn-lt"/>
              </a:defRPr>
            </a:lvl2pPr>
            <a:lvl3pPr marL="1257300" indent="-342900">
              <a:buFont typeface="Arial" panose="020B0604020202020204" pitchFamily="34" charset="0"/>
              <a:buChar char="•"/>
              <a:defRPr>
                <a:latin typeface="+mn-lt"/>
              </a:defRPr>
            </a:lvl3pPr>
            <a:lvl4pPr marL="1657350" indent="-285750">
              <a:buFont typeface="Arial" panose="020B0604020202020204" pitchFamily="34" charset="0"/>
              <a:buChar char="•"/>
              <a:defRPr>
                <a:latin typeface="+mn-lt"/>
              </a:defRPr>
            </a:lvl4pPr>
            <a:lvl5pPr marL="2114550" indent="-285750">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82292" y="1329406"/>
            <a:ext cx="4790508" cy="823912"/>
          </a:xfrm>
        </p:spPr>
        <p:txBody>
          <a:bodyPr lIns="0" tIns="0" rIns="0" bIns="0" anchor="t">
            <a:noAutofit/>
          </a:bodyPr>
          <a:lstStyle>
            <a:lvl1pPr marL="0" indent="0">
              <a:buNone/>
              <a:defRPr sz="2400" b="1">
                <a:latin typeface="Avenir Next LT Pro Demi" panose="020B07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82292" y="2153318"/>
            <a:ext cx="4790508" cy="3684588"/>
          </a:xfrm>
        </p:spPr>
        <p:txBody>
          <a:bodyPr lIns="0" tIns="0" rIns="0" bIns="0">
            <a:noAutofit/>
          </a:bodyPr>
          <a:lstStyle>
            <a:lvl1pPr marL="342900" indent="-342900">
              <a:buFont typeface="Arial" panose="020B0604020202020204" pitchFamily="34" charset="0"/>
              <a:buChar char="•"/>
              <a:defRPr>
                <a:latin typeface="+mn-lt"/>
              </a:defRPr>
            </a:lvl1pPr>
            <a:lvl2pPr marL="800100" indent="-342900">
              <a:buFont typeface="Arial" panose="020B0604020202020204" pitchFamily="34" charset="0"/>
              <a:buChar char="•"/>
              <a:defRPr>
                <a:latin typeface="+mn-lt"/>
              </a:defRPr>
            </a:lvl2pPr>
            <a:lvl3pPr marL="1257300" indent="-342900">
              <a:buFont typeface="Arial" panose="020B0604020202020204" pitchFamily="34" charset="0"/>
              <a:buChar char="•"/>
              <a:defRPr>
                <a:latin typeface="+mn-lt"/>
              </a:defRPr>
            </a:lvl3pPr>
            <a:lvl4pPr marL="1657350" indent="-285750">
              <a:buFont typeface="Arial" panose="020B0604020202020204" pitchFamily="34" charset="0"/>
              <a:buChar char="•"/>
              <a:defRPr>
                <a:latin typeface="+mn-lt"/>
              </a:defRPr>
            </a:lvl4pPr>
            <a:lvl5pPr marL="2114550" indent="-285750">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850168" y="424350"/>
            <a:ext cx="10122632" cy="652054"/>
          </a:xfrm>
        </p:spPr>
        <p:txBody>
          <a:bodyPr anchor="ctr">
            <a:noAutofit/>
          </a:bodyPr>
          <a:lstStyle>
            <a:lvl1pPr algn="ctr">
              <a:defRPr sz="3600" baseline="0"/>
            </a:lvl1pPr>
          </a:lstStyle>
          <a:p>
            <a:r>
              <a:rPr lang="en-US" dirty="0"/>
              <a:t>CLICK TO EDIT MASTER TITLE</a:t>
            </a:r>
          </a:p>
        </p:txBody>
      </p:sp>
    </p:spTree>
    <p:extLst>
      <p:ext uri="{BB962C8B-B14F-4D97-AF65-F5344CB8AC3E}">
        <p14:creationId xmlns:p14="http://schemas.microsoft.com/office/powerpoint/2010/main" val="406246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21385B8-472C-422F-2A52-C71336190A24}"/>
              </a:ext>
            </a:extLst>
          </p:cNvPr>
          <p:cNvSpPr>
            <a:spLocks noGrp="1"/>
          </p:cNvSpPr>
          <p:nvPr>
            <p:ph type="title" hasCustomPrompt="1"/>
          </p:nvPr>
        </p:nvSpPr>
        <p:spPr>
          <a:xfrm>
            <a:off x="844257" y="156589"/>
            <a:ext cx="10122632" cy="652054"/>
          </a:xfrm>
        </p:spPr>
        <p:txBody>
          <a:bodyPr anchor="ctr">
            <a:noAutofit/>
          </a:bodyPr>
          <a:lstStyle>
            <a:lvl1pPr algn="ctr">
              <a:defRPr sz="3600" baseline="0"/>
            </a:lvl1pPr>
          </a:lstStyle>
          <a:p>
            <a:r>
              <a:rPr lang="en-US"/>
              <a:t>CLICK TO EDIT MASTER TITLE</a:t>
            </a: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735107" y="1010138"/>
            <a:ext cx="1159161" cy="1036101"/>
          </a:xfrm>
          <a:noFill/>
        </p:spPr>
        <p:txBody>
          <a:bodyPr anchor="ctr">
            <a:noAutofit/>
          </a:bodyPr>
          <a:lstStyle>
            <a:lvl1pPr algn="ctr">
              <a:defRPr sz="1600"/>
            </a:lvl1pPr>
          </a:lstStyle>
          <a:p>
            <a:r>
              <a:rPr lang="en-US"/>
              <a:t>Click icon to add picture</a:t>
            </a:r>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2285136"/>
            <a:ext cx="2940863" cy="1002007"/>
          </a:xfrm>
        </p:spPr>
        <p:txBody>
          <a:bodyPr anchor="ctr">
            <a:noAutofit/>
          </a:bodyPr>
          <a:lstStyle>
            <a:lvl1pPr marL="0" indent="0" algn="ctr">
              <a:lnSpc>
                <a:spcPct val="100000"/>
              </a:lnSpc>
              <a:buNone/>
              <a:defRPr sz="1800" b="1" i="0" cap="all" spc="300" baseline="0">
                <a:latin typeface="Avenir Next LT Pro Demi" panose="020B0704020202020204" pitchFamily="34" charset="0"/>
                <a:cs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3308575"/>
            <a:ext cx="2944737" cy="3109480"/>
          </a:xfr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520318" y="1010138"/>
            <a:ext cx="1159161" cy="1036101"/>
          </a:xfrm>
          <a:noFill/>
        </p:spPr>
        <p:txBody>
          <a:bodyPr anchor="ctr">
            <a:noAutofit/>
          </a:bodyPr>
          <a:lstStyle>
            <a:lvl1pPr algn="ctr">
              <a:defRPr sz="1600"/>
            </a:lvl1pPr>
          </a:lstStyle>
          <a:p>
            <a:r>
              <a:rPr lang="en-US"/>
              <a:t>Click icon to add picture</a:t>
            </a:r>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2319673"/>
            <a:ext cx="2940864" cy="988902"/>
          </a:xfrm>
        </p:spPr>
        <p:txBody>
          <a:bodyPr lIns="0" tIns="0" rIns="0" bIns="0" anchor="ctr">
            <a:noAutofit/>
          </a:bodyPr>
          <a:lstStyle>
            <a:lvl1pPr marL="0" indent="0" algn="ctr">
              <a:lnSpc>
                <a:spcPct val="100000"/>
              </a:lnSpc>
              <a:spcBef>
                <a:spcPts val="0"/>
              </a:spcBef>
              <a:buNone/>
              <a:defRPr lang="en-US" sz="1800" b="1" i="0" kern="1200" cap="all" spc="300" baseline="0" dirty="0">
                <a:solidFill>
                  <a:schemeClr val="tx1"/>
                </a:solidFill>
                <a:latin typeface="Avenir Next LT Pro Demi" panose="020B0704020202020204" pitchFamily="34" charset="0"/>
                <a:ea typeface="+mn-ea"/>
                <a:cs typeface="Avenir Next LT Pro Demi" panose="020B0704020202020204" pitchFamily="34" charset="0"/>
              </a:defRPr>
            </a:lvl1pPr>
          </a:lstStyle>
          <a:p>
            <a:r>
              <a:rPr lang="en-US" dirty="0"/>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3321680"/>
            <a:ext cx="2944737" cy="3096374"/>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9291326" y="1010137"/>
            <a:ext cx="1159161" cy="1036101"/>
          </a:xfrm>
          <a:noFill/>
        </p:spPr>
        <p:txBody>
          <a:bodyPr anchor="ctr">
            <a:noAutofit/>
          </a:bodyPr>
          <a:lstStyle>
            <a:lvl1pPr algn="ctr">
              <a:defRPr sz="1600"/>
            </a:lvl1pPr>
          </a:lstStyle>
          <a:p>
            <a:r>
              <a:rPr lang="en-US"/>
              <a:t>Click icon to add picture</a:t>
            </a:r>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2285136"/>
            <a:ext cx="2940864" cy="988902"/>
          </a:xfrm>
        </p:spPr>
        <p:txBody>
          <a:bodyPr lIns="0" tIns="0" rIns="0" bIns="0" anchor="ctr">
            <a:noAutofit/>
          </a:bodyPr>
          <a:lstStyle>
            <a:lvl1pPr marL="0" indent="0" algn="ctr">
              <a:lnSpc>
                <a:spcPct val="100000"/>
              </a:lnSpc>
              <a:spcBef>
                <a:spcPts val="0"/>
              </a:spcBef>
              <a:buNone/>
              <a:defRPr lang="en-US" sz="1800" b="1" i="0" kern="1200" cap="all" spc="300" baseline="0" dirty="0">
                <a:solidFill>
                  <a:schemeClr val="tx1"/>
                </a:solidFill>
                <a:latin typeface="Avenir Next LT Pro Demi" panose="020B0704020202020204" pitchFamily="34" charset="0"/>
                <a:ea typeface="+mn-ea"/>
                <a:cs typeface="Avenir Next LT Pro Demi" panose="020B0704020202020204" pitchFamily="34" charset="0"/>
              </a:defRPr>
            </a:lvl1pPr>
          </a:lstStyle>
          <a:p>
            <a:r>
              <a:rPr lang="en-US" dirty="0"/>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3287142"/>
            <a:ext cx="2944737" cy="3130912"/>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16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1235016" y="381002"/>
            <a:ext cx="4567228" cy="1877976"/>
          </a:xfrm>
        </p:spPr>
        <p:txBody>
          <a:bodyPr lIns="0" tIns="0" rIns="0" bIns="0">
            <a:noAutofit/>
          </a:bodyPr>
          <a:lstStyle>
            <a:lvl1pPr>
              <a:defRPr sz="3600" baseline="0"/>
            </a:lvl1pPr>
          </a:lstStyle>
          <a:p>
            <a:r>
              <a:rPr lang="en-US" dirty="0"/>
              <a:t>timeline/</a:t>
            </a:r>
            <a:br>
              <a:rPr lang="en-US" dirty="0"/>
            </a:br>
            <a:r>
              <a:rPr lang="en-US" dirty="0"/>
              <a:t>Timeframe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hasCustomPrompt="1"/>
          </p:nvPr>
        </p:nvSpPr>
        <p:spPr>
          <a:xfrm>
            <a:off x="7864416" y="701430"/>
            <a:ext cx="3894438" cy="627530"/>
          </a:xfrm>
        </p:spPr>
        <p:txBody>
          <a:bodyPr lIns="0" tIns="0" rIns="0" bIns="0" anchor="ctr">
            <a:noAutofit/>
          </a:bodyPr>
          <a:lstStyle>
            <a:lvl1pPr>
              <a:lnSpc>
                <a:spcPct val="100000"/>
              </a:lnSpc>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timeline bullet</a:t>
            </a:r>
          </a:p>
        </p:txBody>
      </p:sp>
      <p:pic>
        <p:nvPicPr>
          <p:cNvPr id="14" name="Picture 13">
            <a:extLst>
              <a:ext uri="{FF2B5EF4-FFF2-40B4-BE49-F238E27FC236}">
                <a16:creationId xmlns:a16="http://schemas.microsoft.com/office/drawing/2014/main" id="{0B717718-1D48-6D35-7F33-84480FA938E1}"/>
              </a:ext>
            </a:extLst>
          </p:cNvPr>
          <p:cNvPicPr>
            <a:picLocks noChangeAspect="1"/>
          </p:cNvPicPr>
          <p:nvPr userDrawn="1"/>
        </p:nvPicPr>
        <p:blipFill>
          <a:blip r:embed="rId2"/>
          <a:srcRect/>
          <a:stretch/>
        </p:blipFill>
        <p:spPr>
          <a:xfrm>
            <a:off x="396816" y="3091079"/>
            <a:ext cx="5217459" cy="3766810"/>
          </a:xfrm>
          <a:prstGeom prst="rect">
            <a:avLst/>
          </a:prstGeom>
        </p:spPr>
      </p:pic>
      <p:sp>
        <p:nvSpPr>
          <p:cNvPr id="3" name="Oval 2">
            <a:extLst>
              <a:ext uri="{FF2B5EF4-FFF2-40B4-BE49-F238E27FC236}">
                <a16:creationId xmlns:a16="http://schemas.microsoft.com/office/drawing/2014/main" id="{2CE74C5C-7063-B25C-EBC9-0439A6C4D590}"/>
              </a:ext>
              <a:ext uri="{C183D7F6-B498-43B3-948B-1728B52AA6E4}">
                <adec:decorative xmlns:adec="http://schemas.microsoft.com/office/drawing/2017/decorative" val="1"/>
              </a:ext>
            </a:extLst>
          </p:cNvPr>
          <p:cNvSpPr/>
          <p:nvPr userDrawn="1"/>
        </p:nvSpPr>
        <p:spPr>
          <a:xfrm>
            <a:off x="7448221" y="913960"/>
            <a:ext cx="202470" cy="202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Oval 6">
            <a:extLst>
              <a:ext uri="{FF2B5EF4-FFF2-40B4-BE49-F238E27FC236}">
                <a16:creationId xmlns:a16="http://schemas.microsoft.com/office/drawing/2014/main" id="{54CB42D7-D555-D4B2-F122-38D9867B19A9}"/>
              </a:ext>
              <a:ext uri="{C183D7F6-B498-43B3-948B-1728B52AA6E4}">
                <adec:decorative xmlns:adec="http://schemas.microsoft.com/office/drawing/2017/decorative" val="1"/>
              </a:ext>
            </a:extLst>
          </p:cNvPr>
          <p:cNvSpPr/>
          <p:nvPr userDrawn="1"/>
        </p:nvSpPr>
        <p:spPr>
          <a:xfrm>
            <a:off x="7448221" y="2096898"/>
            <a:ext cx="202470" cy="202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Oval 7">
            <a:extLst>
              <a:ext uri="{FF2B5EF4-FFF2-40B4-BE49-F238E27FC236}">
                <a16:creationId xmlns:a16="http://schemas.microsoft.com/office/drawing/2014/main" id="{491FAD14-888C-6F35-E910-3430D65B87BB}"/>
              </a:ext>
              <a:ext uri="{C183D7F6-B498-43B3-948B-1728B52AA6E4}">
                <adec:decorative xmlns:adec="http://schemas.microsoft.com/office/drawing/2017/decorative" val="1"/>
              </a:ext>
            </a:extLst>
          </p:cNvPr>
          <p:cNvSpPr/>
          <p:nvPr userDrawn="1"/>
        </p:nvSpPr>
        <p:spPr>
          <a:xfrm>
            <a:off x="7448221" y="3279836"/>
            <a:ext cx="202470" cy="202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Oval 8">
            <a:extLst>
              <a:ext uri="{FF2B5EF4-FFF2-40B4-BE49-F238E27FC236}">
                <a16:creationId xmlns:a16="http://schemas.microsoft.com/office/drawing/2014/main" id="{B9D54692-C2A1-222C-9BCA-4895FFB5A138}"/>
              </a:ext>
              <a:ext uri="{C183D7F6-B498-43B3-948B-1728B52AA6E4}">
                <adec:decorative xmlns:adec="http://schemas.microsoft.com/office/drawing/2017/decorative" val="1"/>
              </a:ext>
            </a:extLst>
          </p:cNvPr>
          <p:cNvSpPr/>
          <p:nvPr userDrawn="1"/>
        </p:nvSpPr>
        <p:spPr>
          <a:xfrm>
            <a:off x="7448221" y="4462774"/>
            <a:ext cx="202470" cy="202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Oval 9">
            <a:extLst>
              <a:ext uri="{FF2B5EF4-FFF2-40B4-BE49-F238E27FC236}">
                <a16:creationId xmlns:a16="http://schemas.microsoft.com/office/drawing/2014/main" id="{286DF185-7610-AA81-EAA5-832DBE43E90C}"/>
              </a:ext>
              <a:ext uri="{C183D7F6-B498-43B3-948B-1728B52AA6E4}">
                <adec:decorative xmlns:adec="http://schemas.microsoft.com/office/drawing/2017/decorative" val="1"/>
              </a:ext>
            </a:extLst>
          </p:cNvPr>
          <p:cNvSpPr/>
          <p:nvPr userDrawn="1"/>
        </p:nvSpPr>
        <p:spPr>
          <a:xfrm>
            <a:off x="7448221" y="5645712"/>
            <a:ext cx="202470" cy="202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11" name="Straight Connector 10">
            <a:extLst>
              <a:ext uri="{FF2B5EF4-FFF2-40B4-BE49-F238E27FC236}">
                <a16:creationId xmlns:a16="http://schemas.microsoft.com/office/drawing/2014/main" id="{029E0E71-90CC-F477-D050-28C02A5E3D96}"/>
              </a:ext>
              <a:ext uri="{C183D7F6-B498-43B3-948B-1728B52AA6E4}">
                <adec:decorative xmlns:adec="http://schemas.microsoft.com/office/drawing/2017/decorative" val="1"/>
              </a:ext>
            </a:extLst>
          </p:cNvPr>
          <p:cNvCxnSpPr>
            <a:cxnSpLocks/>
          </p:cNvCxnSpPr>
          <p:nvPr userDrawn="1"/>
        </p:nvCxnSpPr>
        <p:spPr>
          <a:xfrm>
            <a:off x="7549456" y="381002"/>
            <a:ext cx="0" cy="6038848"/>
          </a:xfrm>
          <a:prstGeom prst="line">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 Placeholder 22">
            <a:extLst>
              <a:ext uri="{FF2B5EF4-FFF2-40B4-BE49-F238E27FC236}">
                <a16:creationId xmlns:a16="http://schemas.microsoft.com/office/drawing/2014/main" id="{DD1F0D2E-65AE-3CE6-6DBD-F42C490BFBEA}"/>
              </a:ext>
            </a:extLst>
          </p:cNvPr>
          <p:cNvSpPr>
            <a:spLocks noGrp="1"/>
          </p:cNvSpPr>
          <p:nvPr>
            <p:ph type="body" sz="quarter" idx="14" hasCustomPrompt="1"/>
          </p:nvPr>
        </p:nvSpPr>
        <p:spPr>
          <a:xfrm>
            <a:off x="7856178" y="1945687"/>
            <a:ext cx="3894438" cy="627530"/>
          </a:xfrm>
        </p:spPr>
        <p:txBody>
          <a:bodyPr anchor="ctr"/>
          <a:lstStyle>
            <a:lvl1pPr>
              <a:lnSpc>
                <a:spcPct val="100000"/>
              </a:lnSpc>
              <a:defRPr/>
            </a:lvl1pPr>
          </a:lstStyle>
          <a:p>
            <a:pPr lvl="0"/>
            <a:r>
              <a:rPr lang="en-US"/>
              <a:t>Click to edit timeline bullet</a:t>
            </a:r>
          </a:p>
        </p:txBody>
      </p:sp>
      <p:sp>
        <p:nvSpPr>
          <p:cNvPr id="25" name="Text Placeholder 24">
            <a:extLst>
              <a:ext uri="{FF2B5EF4-FFF2-40B4-BE49-F238E27FC236}">
                <a16:creationId xmlns:a16="http://schemas.microsoft.com/office/drawing/2014/main" id="{1639B168-89DD-D64B-6490-B30B7DA9DE7C}"/>
              </a:ext>
            </a:extLst>
          </p:cNvPr>
          <p:cNvSpPr>
            <a:spLocks noGrp="1"/>
          </p:cNvSpPr>
          <p:nvPr>
            <p:ph type="body" sz="quarter" idx="15" hasCustomPrompt="1"/>
          </p:nvPr>
        </p:nvSpPr>
        <p:spPr>
          <a:xfrm>
            <a:off x="7856178" y="3061967"/>
            <a:ext cx="3894138" cy="627062"/>
          </a:xfrm>
        </p:spPr>
        <p:txBody>
          <a:bodyPr anchor="ctr"/>
          <a:lstStyle>
            <a:lvl1pPr>
              <a:lnSpc>
                <a:spcPct val="100000"/>
              </a:lnSpc>
              <a:defRPr/>
            </a:lvl1pPr>
          </a:lstStyle>
          <a:p>
            <a:pPr lvl="0"/>
            <a:r>
              <a:rPr lang="en-US"/>
              <a:t>Click to edit timeline bullet</a:t>
            </a:r>
          </a:p>
        </p:txBody>
      </p:sp>
      <p:sp>
        <p:nvSpPr>
          <p:cNvPr id="27" name="Text Placeholder 26">
            <a:extLst>
              <a:ext uri="{FF2B5EF4-FFF2-40B4-BE49-F238E27FC236}">
                <a16:creationId xmlns:a16="http://schemas.microsoft.com/office/drawing/2014/main" id="{0E56B32B-1D30-3FCD-A478-5C9439EBD505}"/>
              </a:ext>
            </a:extLst>
          </p:cNvPr>
          <p:cNvSpPr>
            <a:spLocks noGrp="1"/>
          </p:cNvSpPr>
          <p:nvPr>
            <p:ph type="body" sz="quarter" idx="16" hasCustomPrompt="1"/>
          </p:nvPr>
        </p:nvSpPr>
        <p:spPr>
          <a:xfrm>
            <a:off x="7856178" y="4322709"/>
            <a:ext cx="3886200" cy="482600"/>
          </a:xfrm>
        </p:spPr>
        <p:txBody>
          <a:bodyPr anchor="ctr"/>
          <a:lstStyle>
            <a:lvl1pPr>
              <a:lnSpc>
                <a:spcPct val="100000"/>
              </a:lnSpc>
              <a:defRPr/>
            </a:lvl1pPr>
          </a:lstStyle>
          <a:p>
            <a:pPr lvl="0"/>
            <a:r>
              <a:rPr lang="en-US"/>
              <a:t>Click to edit timeline bullet</a:t>
            </a:r>
          </a:p>
        </p:txBody>
      </p:sp>
      <p:sp>
        <p:nvSpPr>
          <p:cNvPr id="29" name="Text Placeholder 28">
            <a:extLst>
              <a:ext uri="{FF2B5EF4-FFF2-40B4-BE49-F238E27FC236}">
                <a16:creationId xmlns:a16="http://schemas.microsoft.com/office/drawing/2014/main" id="{1713264F-8220-5F03-3713-3C34DCFC8D2B}"/>
              </a:ext>
            </a:extLst>
          </p:cNvPr>
          <p:cNvSpPr>
            <a:spLocks noGrp="1"/>
          </p:cNvSpPr>
          <p:nvPr>
            <p:ph type="body" sz="quarter" idx="17" hasCustomPrompt="1"/>
          </p:nvPr>
        </p:nvSpPr>
        <p:spPr>
          <a:xfrm>
            <a:off x="7863722" y="5505647"/>
            <a:ext cx="3878654" cy="482600"/>
          </a:xfrm>
        </p:spPr>
        <p:txBody>
          <a:bodyPr anchor="ctr"/>
          <a:lstStyle>
            <a:lvl1pPr>
              <a:lnSpc>
                <a:spcPct val="100000"/>
              </a:lnSpc>
              <a:defRPr/>
            </a:lvl1pPr>
          </a:lstStyle>
          <a:p>
            <a:pPr lvl="0"/>
            <a:r>
              <a:rPr lang="en-US"/>
              <a:t>Click to edit timeline bullet</a:t>
            </a:r>
          </a:p>
        </p:txBody>
      </p:sp>
      <p:sp>
        <p:nvSpPr>
          <p:cNvPr id="31" name="Text Placeholder 30">
            <a:extLst>
              <a:ext uri="{FF2B5EF4-FFF2-40B4-BE49-F238E27FC236}">
                <a16:creationId xmlns:a16="http://schemas.microsoft.com/office/drawing/2014/main" id="{15A15485-E9C4-5A2A-EE79-BB9BA459341D}"/>
              </a:ext>
            </a:extLst>
          </p:cNvPr>
          <p:cNvSpPr>
            <a:spLocks noGrp="1"/>
          </p:cNvSpPr>
          <p:nvPr>
            <p:ph type="body" sz="quarter" idx="18" hasCustomPrompt="1"/>
          </p:nvPr>
        </p:nvSpPr>
        <p:spPr>
          <a:xfrm>
            <a:off x="6161029" y="582808"/>
            <a:ext cx="1174750" cy="864773"/>
          </a:xfrm>
        </p:spPr>
        <p:txBody>
          <a:bodyPr/>
          <a:lstStyle>
            <a:lvl1pPr>
              <a:lnSpc>
                <a:spcPct val="100000"/>
              </a:lnSpc>
              <a:defRPr sz="2400" b="0">
                <a:latin typeface="Avenir Next LT Pro Demi" panose="020B0704020202020204" pitchFamily="34" charset="0"/>
              </a:defRPr>
            </a:lvl1pPr>
          </a:lstStyle>
          <a:p>
            <a:r>
              <a:rPr lang="en-US" sz="2400" b="0" i="0" spc="300" dirty="0">
                <a:latin typeface="Avenir Next LT Pro Demi" panose="020B0704020202020204" pitchFamily="34" charset="0"/>
                <a:cs typeface="Arial Black" panose="020B0604020202020204" pitchFamily="34" charset="0"/>
              </a:rPr>
              <a:t>DATE 1</a:t>
            </a:r>
            <a:endParaRPr lang="en-US" b="1" i="0" spc="300" dirty="0">
              <a:latin typeface="Arial Black" panose="020B0604020202020204" pitchFamily="34" charset="0"/>
              <a:cs typeface="Arial Black" panose="020B0604020202020204" pitchFamily="34" charset="0"/>
            </a:endParaRPr>
          </a:p>
        </p:txBody>
      </p:sp>
      <p:sp>
        <p:nvSpPr>
          <p:cNvPr id="12" name="Footer Placeholder 4">
            <a:extLst>
              <a:ext uri="{FF2B5EF4-FFF2-40B4-BE49-F238E27FC236}">
                <a16:creationId xmlns:a16="http://schemas.microsoft.com/office/drawing/2014/main" id="{3486603A-EE53-049B-A765-15D3DCED3429}"/>
              </a:ext>
            </a:extLst>
          </p:cNvPr>
          <p:cNvSpPr>
            <a:spLocks noGrp="1"/>
          </p:cNvSpPr>
          <p:nvPr>
            <p:ph type="ftr" sz="quarter" idx="3"/>
          </p:nvPr>
        </p:nvSpPr>
        <p:spPr>
          <a:xfrm rot="16200000">
            <a:off x="-2658326" y="3236976"/>
            <a:ext cx="5719343" cy="384048"/>
          </a:xfrm>
          <a:prstGeom prst="rect">
            <a:avLst/>
          </a:prstGeom>
          <a:noFill/>
        </p:spPr>
        <p:txBody>
          <a:bodyPr vert="horz" lIns="210312" tIns="45720" rIns="91440" bIns="45720" rtlCol="0" anchor="ctr"/>
          <a:lstStyle>
            <a:lvl1pPr algn="r">
              <a:defRPr sz="1200" b="0" cap="all" spc="300" baseline="0">
                <a:solidFill>
                  <a:schemeClr val="bg1"/>
                </a:solidFill>
                <a:latin typeface="+mj-lt"/>
              </a:defRPr>
            </a:lvl1pPr>
          </a:lstStyle>
          <a:p>
            <a:pPr algn="l"/>
            <a:r>
              <a:rPr lang="en-US"/>
              <a:t>Forward Together       ReliabilityFirst</a:t>
            </a:r>
          </a:p>
        </p:txBody>
      </p:sp>
      <p:sp>
        <p:nvSpPr>
          <p:cNvPr id="15" name="Text Placeholder 30">
            <a:extLst>
              <a:ext uri="{FF2B5EF4-FFF2-40B4-BE49-F238E27FC236}">
                <a16:creationId xmlns:a16="http://schemas.microsoft.com/office/drawing/2014/main" id="{AE2BE979-7264-2CE9-E6E7-8023B31B006B}"/>
              </a:ext>
            </a:extLst>
          </p:cNvPr>
          <p:cNvSpPr>
            <a:spLocks noGrp="1"/>
          </p:cNvSpPr>
          <p:nvPr>
            <p:ph type="body" sz="quarter" idx="19" hasCustomPrompt="1"/>
          </p:nvPr>
        </p:nvSpPr>
        <p:spPr>
          <a:xfrm>
            <a:off x="6161029" y="1765746"/>
            <a:ext cx="1174750" cy="864773"/>
          </a:xfrm>
        </p:spPr>
        <p:txBody>
          <a:bodyPr/>
          <a:lstStyle>
            <a:lvl1pPr>
              <a:lnSpc>
                <a:spcPct val="100000"/>
              </a:lnSpc>
              <a:defRPr sz="2400" b="0">
                <a:latin typeface="Avenir Next LT Pro Demi" panose="020B0704020202020204" pitchFamily="34" charset="0"/>
              </a:defRPr>
            </a:lvl1pPr>
          </a:lstStyle>
          <a:p>
            <a:r>
              <a:rPr lang="en-US" sz="2400" b="0" i="0" spc="300" dirty="0">
                <a:latin typeface="Avenir Next LT Pro Demi" panose="020B0704020202020204" pitchFamily="34" charset="0"/>
                <a:cs typeface="Arial Black" panose="020B0604020202020204" pitchFamily="34" charset="0"/>
              </a:rPr>
              <a:t>DATE 2</a:t>
            </a:r>
            <a:endParaRPr lang="en-US" b="1" i="0" spc="300" dirty="0">
              <a:latin typeface="Arial Black" panose="020B0604020202020204" pitchFamily="34" charset="0"/>
              <a:cs typeface="Arial Black" panose="020B0604020202020204" pitchFamily="34" charset="0"/>
            </a:endParaRPr>
          </a:p>
        </p:txBody>
      </p:sp>
      <p:sp>
        <p:nvSpPr>
          <p:cNvPr id="16" name="Text Placeholder 30">
            <a:extLst>
              <a:ext uri="{FF2B5EF4-FFF2-40B4-BE49-F238E27FC236}">
                <a16:creationId xmlns:a16="http://schemas.microsoft.com/office/drawing/2014/main" id="{13A33690-C5E6-1A41-2CD4-D9F7DF2E0A9B}"/>
              </a:ext>
            </a:extLst>
          </p:cNvPr>
          <p:cNvSpPr>
            <a:spLocks noGrp="1"/>
          </p:cNvSpPr>
          <p:nvPr>
            <p:ph type="body" sz="quarter" idx="20" hasCustomPrompt="1"/>
          </p:nvPr>
        </p:nvSpPr>
        <p:spPr>
          <a:xfrm>
            <a:off x="6156690" y="2939520"/>
            <a:ext cx="1174750" cy="864773"/>
          </a:xfrm>
        </p:spPr>
        <p:txBody>
          <a:bodyPr/>
          <a:lstStyle>
            <a:lvl1pPr>
              <a:lnSpc>
                <a:spcPct val="100000"/>
              </a:lnSpc>
              <a:defRPr sz="2400" b="0">
                <a:latin typeface="Avenir Next LT Pro Demi" panose="020B0704020202020204" pitchFamily="34" charset="0"/>
              </a:defRPr>
            </a:lvl1pPr>
          </a:lstStyle>
          <a:p>
            <a:r>
              <a:rPr lang="en-US" sz="2400" b="0" i="0" spc="300" dirty="0">
                <a:latin typeface="Avenir Next LT Pro Demi" panose="020B0704020202020204" pitchFamily="34" charset="0"/>
                <a:cs typeface="Arial Black" panose="020B0604020202020204" pitchFamily="34" charset="0"/>
              </a:rPr>
              <a:t>DATE 3</a:t>
            </a:r>
            <a:endParaRPr lang="en-US" b="1" i="0" spc="300" dirty="0">
              <a:latin typeface="Arial Black" panose="020B0604020202020204" pitchFamily="34" charset="0"/>
              <a:cs typeface="Arial Black" panose="020B0604020202020204" pitchFamily="34" charset="0"/>
            </a:endParaRPr>
          </a:p>
        </p:txBody>
      </p:sp>
      <p:sp>
        <p:nvSpPr>
          <p:cNvPr id="17" name="Text Placeholder 30">
            <a:extLst>
              <a:ext uri="{FF2B5EF4-FFF2-40B4-BE49-F238E27FC236}">
                <a16:creationId xmlns:a16="http://schemas.microsoft.com/office/drawing/2014/main" id="{AF185C6F-7789-096B-2715-3B26E32A83AC}"/>
              </a:ext>
            </a:extLst>
          </p:cNvPr>
          <p:cNvSpPr>
            <a:spLocks noGrp="1"/>
          </p:cNvSpPr>
          <p:nvPr>
            <p:ph type="body" sz="quarter" idx="21" hasCustomPrompt="1"/>
          </p:nvPr>
        </p:nvSpPr>
        <p:spPr>
          <a:xfrm>
            <a:off x="6156690" y="4131622"/>
            <a:ext cx="1174750" cy="864773"/>
          </a:xfrm>
        </p:spPr>
        <p:txBody>
          <a:bodyPr/>
          <a:lstStyle>
            <a:lvl1pPr>
              <a:lnSpc>
                <a:spcPct val="100000"/>
              </a:lnSpc>
              <a:defRPr sz="2400" b="0">
                <a:latin typeface="Avenir Next LT Pro Demi" panose="020B0704020202020204" pitchFamily="34" charset="0"/>
              </a:defRPr>
            </a:lvl1pPr>
          </a:lstStyle>
          <a:p>
            <a:r>
              <a:rPr lang="en-US" sz="2400" b="0" i="0" spc="300" dirty="0">
                <a:latin typeface="Avenir Next LT Pro Demi" panose="020B0704020202020204" pitchFamily="34" charset="0"/>
                <a:cs typeface="Arial Black" panose="020B0604020202020204" pitchFamily="34" charset="0"/>
              </a:rPr>
              <a:t>DATE 4</a:t>
            </a:r>
            <a:endParaRPr lang="en-US" b="1" i="0" spc="300" dirty="0">
              <a:latin typeface="Arial Black" panose="020B0604020202020204" pitchFamily="34" charset="0"/>
              <a:cs typeface="Arial Black" panose="020B0604020202020204" pitchFamily="34" charset="0"/>
            </a:endParaRPr>
          </a:p>
        </p:txBody>
      </p:sp>
      <p:sp>
        <p:nvSpPr>
          <p:cNvPr id="18" name="Text Placeholder 30">
            <a:extLst>
              <a:ext uri="{FF2B5EF4-FFF2-40B4-BE49-F238E27FC236}">
                <a16:creationId xmlns:a16="http://schemas.microsoft.com/office/drawing/2014/main" id="{8055952B-C1D3-E1D9-EF26-6A965464ED50}"/>
              </a:ext>
            </a:extLst>
          </p:cNvPr>
          <p:cNvSpPr>
            <a:spLocks noGrp="1"/>
          </p:cNvSpPr>
          <p:nvPr>
            <p:ph type="body" sz="quarter" idx="22" hasCustomPrompt="1"/>
          </p:nvPr>
        </p:nvSpPr>
        <p:spPr>
          <a:xfrm>
            <a:off x="6156690" y="5314560"/>
            <a:ext cx="1174750" cy="864773"/>
          </a:xfrm>
        </p:spPr>
        <p:txBody>
          <a:bodyPr/>
          <a:lstStyle>
            <a:lvl1pPr>
              <a:lnSpc>
                <a:spcPct val="100000"/>
              </a:lnSpc>
              <a:defRPr sz="2400" b="0">
                <a:latin typeface="Avenir Next LT Pro Demi" panose="020B0704020202020204" pitchFamily="34" charset="0"/>
              </a:defRPr>
            </a:lvl1pPr>
          </a:lstStyle>
          <a:p>
            <a:r>
              <a:rPr lang="en-US" sz="2400" b="0" i="0" spc="300" dirty="0">
                <a:latin typeface="Avenir Next LT Pro Demi" panose="020B0704020202020204" pitchFamily="34" charset="0"/>
                <a:cs typeface="Arial Black" panose="020B0604020202020204" pitchFamily="34" charset="0"/>
              </a:rPr>
              <a:t>DATE 5</a:t>
            </a:r>
            <a:endParaRPr lang="en-US" b="1" i="0" spc="3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84023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88C66-2A77-64CD-38B5-90492185CACE}"/>
              </a:ext>
            </a:extLst>
          </p:cNvPr>
          <p:cNvSpPr>
            <a:spLocks noGrp="1" noRot="1" noMove="1" noResize="1" noEditPoints="1" noAdjustHandles="1" noChangeArrowheads="1" noChangeShapeType="1"/>
          </p:cNvSpPr>
          <p:nvPr userDrawn="1"/>
        </p:nvSpPr>
        <p:spPr>
          <a:xfrm rot="5400000" flipH="1" flipV="1">
            <a:off x="-3242837" y="3236976"/>
            <a:ext cx="6858000" cy="3840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59886" y="139960"/>
            <a:ext cx="10856986" cy="104135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59886" y="1181318"/>
            <a:ext cx="10856986" cy="48676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screenshot, font, text, black&#10;&#10;Description automatically generated">
            <a:extLst>
              <a:ext uri="{FF2B5EF4-FFF2-40B4-BE49-F238E27FC236}">
                <a16:creationId xmlns:a16="http://schemas.microsoft.com/office/drawing/2014/main" id="{B44518B5-D864-C6C3-2655-AC7850EA0F1C}"/>
              </a:ext>
            </a:extLst>
          </p:cNvPr>
          <p:cNvPicPr>
            <a:picLocks noChangeAspect="1"/>
          </p:cNvPicPr>
          <p:nvPr userDrawn="1"/>
        </p:nvPicPr>
        <p:blipFill rotWithShape="1">
          <a:blip r:embed="rId16"/>
          <a:srcRect t="35898" b="37965"/>
          <a:stretch/>
        </p:blipFill>
        <p:spPr>
          <a:xfrm rot="16200000">
            <a:off x="-2017888" y="3299263"/>
            <a:ext cx="4408101" cy="384048"/>
          </a:xfrm>
          <a:prstGeom prst="rect">
            <a:avLst/>
          </a:prstGeom>
        </p:spPr>
      </p:pic>
      <p:pic>
        <p:nvPicPr>
          <p:cNvPr id="13" name="Picture 12" descr="Logo&#10;&#10;Description automatically generated">
            <a:extLst>
              <a:ext uri="{FF2B5EF4-FFF2-40B4-BE49-F238E27FC236}">
                <a16:creationId xmlns:a16="http://schemas.microsoft.com/office/drawing/2014/main" id="{58E1D21C-E231-6D9C-FC9B-C4D2AC9550F5}"/>
              </a:ext>
            </a:extLst>
          </p:cNvPr>
          <p:cNvPicPr>
            <a:picLocks noChangeAspect="1"/>
          </p:cNvPicPr>
          <p:nvPr userDrawn="1"/>
        </p:nvPicPr>
        <p:blipFill>
          <a:blip r:embed="rId17"/>
          <a:stretch>
            <a:fillRect/>
          </a:stretch>
        </p:blipFill>
        <p:spPr>
          <a:xfrm rot="16200000">
            <a:off x="66482" y="3193768"/>
            <a:ext cx="239359" cy="231105"/>
          </a:xfrm>
          <a:prstGeom prst="rect">
            <a:avLst/>
          </a:prstGeom>
        </p:spPr>
      </p:pic>
      <p:sp>
        <p:nvSpPr>
          <p:cNvPr id="5" name="TextBox 4">
            <a:extLst>
              <a:ext uri="{FF2B5EF4-FFF2-40B4-BE49-F238E27FC236}">
                <a16:creationId xmlns:a16="http://schemas.microsoft.com/office/drawing/2014/main" id="{E1BC8022-9D63-5A45-A485-9B6B3D28C8D8}"/>
              </a:ext>
            </a:extLst>
          </p:cNvPr>
          <p:cNvSpPr txBox="1"/>
          <p:nvPr>
            <p:extLst>
              <p:ext uri="{1162E1C5-73C7-4A58-AE30-91384D911F3F}">
                <p184:classification xmlns:p184="http://schemas.microsoft.com/office/powerpoint/2018/4/main" val="hdr"/>
              </p:ext>
            </p:extLst>
          </p:nvPr>
        </p:nvSpPr>
        <p:spPr>
          <a:xfrm>
            <a:off x="11685588" y="63500"/>
            <a:ext cx="477837" cy="182880"/>
          </a:xfrm>
          <a:prstGeom prst="rect">
            <a:avLst/>
          </a:prstGeom>
        </p:spPr>
        <p:txBody>
          <a:bodyPr horzOverflow="overflow" lIns="0" tIns="0" rIns="0" bIns="0">
            <a:spAutoFit/>
          </a:bodyPr>
          <a:lstStyle/>
          <a:p>
            <a:pPr algn="l"/>
            <a:r>
              <a:rPr lang="en-US" sz="12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9" r:id="rId5"/>
    <p:sldLayoutId id="2147483664" r:id="rId6"/>
    <p:sldLayoutId id="2147483653" r:id="rId7"/>
    <p:sldLayoutId id="2147483657" r:id="rId8"/>
    <p:sldLayoutId id="2147483665" r:id="rId9"/>
    <p:sldLayoutId id="2147483656" r:id="rId10"/>
    <p:sldLayoutId id="2147483654" r:id="rId11"/>
    <p:sldLayoutId id="2147483658" r:id="rId12"/>
    <p:sldLayoutId id="2147483655" r:id="rId13"/>
    <p:sldLayoutId id="2147483663" r:id="rId14"/>
  </p:sldLayoutIdLst>
  <p:hf hdr="0" dt="0"/>
  <p:txStyles>
    <p:titleStyle>
      <a:lvl1pPr algn="l" defTabSz="914400" rtl="0" eaLnBrk="1" latinLnBrk="0" hangingPunct="1">
        <a:lnSpc>
          <a:spcPct val="90000"/>
        </a:lnSpc>
        <a:spcBef>
          <a:spcPct val="0"/>
        </a:spcBef>
        <a:buNone/>
        <a:defRPr sz="3600" b="1" i="0" kern="1200" cap="all" spc="600" baseline="0">
          <a:solidFill>
            <a:schemeClr val="tx1"/>
          </a:solidFill>
          <a:latin typeface="Avenir Next LT Pro Demi" panose="020B0704020202020204" pitchFamily="34" charset="0"/>
          <a:ea typeface="+mj-ea"/>
          <a:cs typeface="Avenir Next LT Pro Demi" panose="020B07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4" orient="horz" pos="1152" userDrawn="1">
          <p15:clr>
            <a:srgbClr val="547EBF"/>
          </p15:clr>
        </p15:guide>
        <p15:guide id="5" pos="7440" userDrawn="1">
          <p15:clr>
            <a:srgbClr val="547EBF"/>
          </p15:clr>
        </p15:guide>
        <p15:guide id="6" orient="horz" pos="4080" userDrawn="1">
          <p15:clr>
            <a:srgbClr val="547EBF"/>
          </p15:clr>
        </p15:guide>
        <p15:guide id="19" userDrawn="1">
          <p15:clr>
            <a:srgbClr val="547EBF"/>
          </p15:clr>
        </p15:guide>
        <p15:guide id="20" pos="7680" userDrawn="1">
          <p15:clr>
            <a:srgbClr val="547EBF"/>
          </p15:clr>
        </p15:guide>
        <p15:guide id="21" pos="528" userDrawn="1">
          <p15:clr>
            <a:srgbClr val="547EBF"/>
          </p15:clr>
        </p15:guide>
        <p15:guide id="22" pos="6912" userDrawn="1">
          <p15:clr>
            <a:srgbClr val="547EBF"/>
          </p15:clr>
        </p15:guide>
        <p15:guide id="23" orient="horz" pos="240" userDrawn="1">
          <p15:clr>
            <a:srgbClr val="547EBF"/>
          </p15:clr>
        </p15:guide>
        <p15:guide id="25" orient="horz" pos="552" userDrawn="1">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s://eus.eroenterprise.com/nerc-infrastructur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customXml" Target="../ink/ink2.xml"/><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customXml" Target="../ink/ink1.xml"/><Relationship Id="rId10" Type="http://schemas.openxmlformats.org/officeDocument/2006/relationships/customXml" Target="../ink/ink4.xml"/><Relationship Id="rId4" Type="http://schemas.openxmlformats.org/officeDocument/2006/relationships/image" Target="../media/image28.png"/><Relationship Id="rId9" Type="http://schemas.openxmlformats.org/officeDocument/2006/relationships/customXml" Target="../ink/ink3.xml"/></Relationships>
</file>

<file path=ppt/slides/_rels/slide18.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customXml" Target="../ink/ink11.xml"/><Relationship Id="rId18" Type="http://schemas.openxmlformats.org/officeDocument/2006/relationships/customXml" Target="../ink/ink16.xml"/><Relationship Id="rId3" Type="http://schemas.openxmlformats.org/officeDocument/2006/relationships/image" Target="../media/image32.png"/><Relationship Id="rId21" Type="http://schemas.openxmlformats.org/officeDocument/2006/relationships/customXml" Target="../ink/ink19.xml"/><Relationship Id="rId7" Type="http://schemas.openxmlformats.org/officeDocument/2006/relationships/image" Target="../media/image30.png"/><Relationship Id="rId12" Type="http://schemas.openxmlformats.org/officeDocument/2006/relationships/customXml" Target="../ink/ink10.xml"/><Relationship Id="rId17" Type="http://schemas.openxmlformats.org/officeDocument/2006/relationships/customXml" Target="../ink/ink15.xml"/><Relationship Id="rId2" Type="http://schemas.openxmlformats.org/officeDocument/2006/relationships/image" Target="../media/image31.png"/><Relationship Id="rId16" Type="http://schemas.openxmlformats.org/officeDocument/2006/relationships/customXml" Target="../ink/ink14.xml"/><Relationship Id="rId20" Type="http://schemas.openxmlformats.org/officeDocument/2006/relationships/customXml" Target="../ink/ink18.xml"/><Relationship Id="rId1" Type="http://schemas.openxmlformats.org/officeDocument/2006/relationships/slideLayout" Target="../slideLayouts/slideLayout3.xml"/><Relationship Id="rId6" Type="http://schemas.openxmlformats.org/officeDocument/2006/relationships/customXml" Target="../ink/ink5.xml"/><Relationship Id="rId11" Type="http://schemas.openxmlformats.org/officeDocument/2006/relationships/customXml" Target="../ink/ink9.xml"/><Relationship Id="rId5" Type="http://schemas.openxmlformats.org/officeDocument/2006/relationships/image" Target="../media/image34.png"/><Relationship Id="rId15" Type="http://schemas.openxmlformats.org/officeDocument/2006/relationships/customXml" Target="../ink/ink13.xml"/><Relationship Id="rId23" Type="http://schemas.openxmlformats.org/officeDocument/2006/relationships/customXml" Target="../ink/ink21.xml"/><Relationship Id="rId10" Type="http://schemas.openxmlformats.org/officeDocument/2006/relationships/customXml" Target="../ink/ink8.xml"/><Relationship Id="rId19" Type="http://schemas.openxmlformats.org/officeDocument/2006/relationships/customXml" Target="../ink/ink17.xml"/><Relationship Id="rId4" Type="http://schemas.openxmlformats.org/officeDocument/2006/relationships/image" Target="../media/image33.png"/><Relationship Id="rId9" Type="http://schemas.openxmlformats.org/officeDocument/2006/relationships/customXml" Target="../ink/ink7.xml"/><Relationship Id="rId14" Type="http://schemas.openxmlformats.org/officeDocument/2006/relationships/customXml" Target="../ink/ink12.xml"/><Relationship Id="rId22" Type="http://schemas.openxmlformats.org/officeDocument/2006/relationships/customXml" Target="../ink/ink20.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customXml" Target="../ink/ink2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customXml" Target="../ink/ink24.xml"/><Relationship Id="rId5"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32.xml"/><Relationship Id="rId18" Type="http://schemas.openxmlformats.org/officeDocument/2006/relationships/customXml" Target="../ink/ink36.xml"/><Relationship Id="rId3" Type="http://schemas.openxmlformats.org/officeDocument/2006/relationships/image" Target="../media/image43.png"/><Relationship Id="rId7" Type="http://schemas.openxmlformats.org/officeDocument/2006/relationships/customXml" Target="../ink/ink27.xml"/><Relationship Id="rId12" Type="http://schemas.openxmlformats.org/officeDocument/2006/relationships/customXml" Target="../ink/ink31.xml"/><Relationship Id="rId17" Type="http://schemas.openxmlformats.org/officeDocument/2006/relationships/customXml" Target="../ink/ink35.xml"/><Relationship Id="rId2" Type="http://schemas.openxmlformats.org/officeDocument/2006/relationships/image" Target="../media/image42.png"/><Relationship Id="rId16" Type="http://schemas.openxmlformats.org/officeDocument/2006/relationships/customXml" Target="../ink/ink34.xm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customXml" Target="../ink/ink30.xml"/><Relationship Id="rId5" Type="http://schemas.openxmlformats.org/officeDocument/2006/relationships/image" Target="../media/image45.png"/><Relationship Id="rId15" Type="http://schemas.openxmlformats.org/officeDocument/2006/relationships/image" Target="../media/image48.png"/><Relationship Id="rId10" Type="http://schemas.openxmlformats.org/officeDocument/2006/relationships/customXml" Target="../ink/ink29.xml"/><Relationship Id="rId19" Type="http://schemas.openxmlformats.org/officeDocument/2006/relationships/customXml" Target="../ink/ink37.xml"/><Relationship Id="rId4" Type="http://schemas.openxmlformats.org/officeDocument/2006/relationships/image" Target="../media/image44.png"/><Relationship Id="rId9" Type="http://schemas.openxmlformats.org/officeDocument/2006/relationships/customXml" Target="../ink/ink28.xml"/><Relationship Id="rId14" Type="http://schemas.openxmlformats.org/officeDocument/2006/relationships/customXml" Target="../ink/ink3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customXml" Target="../ink/ink41.xml"/><Relationship Id="rId13" Type="http://schemas.openxmlformats.org/officeDocument/2006/relationships/customXml" Target="../ink/ink46.xml"/><Relationship Id="rId18" Type="http://schemas.openxmlformats.org/officeDocument/2006/relationships/customXml" Target="../ink/ink51.xml"/><Relationship Id="rId3" Type="http://schemas.openxmlformats.org/officeDocument/2006/relationships/image" Target="../media/image54.png"/><Relationship Id="rId21" Type="http://schemas.openxmlformats.org/officeDocument/2006/relationships/customXml" Target="../ink/ink53.xml"/><Relationship Id="rId7" Type="http://schemas.openxmlformats.org/officeDocument/2006/relationships/customXml" Target="../ink/ink40.xml"/><Relationship Id="rId12" Type="http://schemas.openxmlformats.org/officeDocument/2006/relationships/customXml" Target="../ink/ink45.xml"/><Relationship Id="rId17" Type="http://schemas.openxmlformats.org/officeDocument/2006/relationships/customXml" Target="../ink/ink50.xml"/><Relationship Id="rId2" Type="http://schemas.openxmlformats.org/officeDocument/2006/relationships/image" Target="../media/image53.png"/><Relationship Id="rId16" Type="http://schemas.openxmlformats.org/officeDocument/2006/relationships/customXml" Target="../ink/ink49.xml"/><Relationship Id="rId20"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customXml" Target="../ink/ink39.xml"/><Relationship Id="rId11" Type="http://schemas.openxmlformats.org/officeDocument/2006/relationships/customXml" Target="../ink/ink44.xml"/><Relationship Id="rId24"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customXml" Target="../ink/ink48.xml"/><Relationship Id="rId23" Type="http://schemas.openxmlformats.org/officeDocument/2006/relationships/customXml" Target="../ink/ink54.xml"/><Relationship Id="rId10" Type="http://schemas.openxmlformats.org/officeDocument/2006/relationships/customXml" Target="../ink/ink43.xml"/><Relationship Id="rId19" Type="http://schemas.openxmlformats.org/officeDocument/2006/relationships/customXml" Target="../ink/ink52.xml"/><Relationship Id="rId4" Type="http://schemas.openxmlformats.org/officeDocument/2006/relationships/customXml" Target="../ink/ink38.xml"/><Relationship Id="rId9" Type="http://schemas.openxmlformats.org/officeDocument/2006/relationships/customXml" Target="../ink/ink42.xml"/><Relationship Id="rId14" Type="http://schemas.openxmlformats.org/officeDocument/2006/relationships/customXml" Target="../ink/ink47.xml"/><Relationship Id="rId22"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support.nerc.net/" TargetMode="External"/><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customXml" Target="../ink/ink58.xml"/><Relationship Id="rId13" Type="http://schemas.openxmlformats.org/officeDocument/2006/relationships/customXml" Target="../ink/ink63.xml"/><Relationship Id="rId18" Type="http://schemas.openxmlformats.org/officeDocument/2006/relationships/customXml" Target="../ink/ink68.xml"/><Relationship Id="rId26" Type="http://schemas.openxmlformats.org/officeDocument/2006/relationships/image" Target="../media/image69.png"/><Relationship Id="rId3" Type="http://schemas.openxmlformats.org/officeDocument/2006/relationships/image" Target="../media/image60.png"/><Relationship Id="rId21" Type="http://schemas.openxmlformats.org/officeDocument/2006/relationships/customXml" Target="../ink/ink71.xml"/><Relationship Id="rId7" Type="http://schemas.openxmlformats.org/officeDocument/2006/relationships/customXml" Target="../ink/ink57.xml"/><Relationship Id="rId12" Type="http://schemas.openxmlformats.org/officeDocument/2006/relationships/customXml" Target="../ink/ink62.xml"/><Relationship Id="rId17" Type="http://schemas.openxmlformats.org/officeDocument/2006/relationships/customXml" Target="../ink/ink67.xml"/><Relationship Id="rId25" Type="http://schemas.openxmlformats.org/officeDocument/2006/relationships/customXml" Target="../ink/ink75.xml"/><Relationship Id="rId2" Type="http://schemas.openxmlformats.org/officeDocument/2006/relationships/notesSlide" Target="../notesSlides/notesSlide5.xml"/><Relationship Id="rId16" Type="http://schemas.openxmlformats.org/officeDocument/2006/relationships/customXml" Target="../ink/ink66.xml"/><Relationship Id="rId20" Type="http://schemas.openxmlformats.org/officeDocument/2006/relationships/customXml" Target="../ink/ink70.xml"/><Relationship Id="rId1" Type="http://schemas.openxmlformats.org/officeDocument/2006/relationships/slideLayout" Target="../slideLayouts/slideLayout3.xml"/><Relationship Id="rId6" Type="http://schemas.openxmlformats.org/officeDocument/2006/relationships/customXml" Target="../ink/ink56.xml"/><Relationship Id="rId11" Type="http://schemas.openxmlformats.org/officeDocument/2006/relationships/customXml" Target="../ink/ink61.xml"/><Relationship Id="rId24" Type="http://schemas.openxmlformats.org/officeDocument/2006/relationships/customXml" Target="../ink/ink74.xml"/><Relationship Id="rId5" Type="http://schemas.openxmlformats.org/officeDocument/2006/relationships/image" Target="../media/image610.png"/><Relationship Id="rId15" Type="http://schemas.openxmlformats.org/officeDocument/2006/relationships/customXml" Target="../ink/ink65.xml"/><Relationship Id="rId23" Type="http://schemas.openxmlformats.org/officeDocument/2006/relationships/customXml" Target="../ink/ink73.xml"/><Relationship Id="rId10" Type="http://schemas.openxmlformats.org/officeDocument/2006/relationships/customXml" Target="../ink/ink60.xml"/><Relationship Id="rId19" Type="http://schemas.openxmlformats.org/officeDocument/2006/relationships/customXml" Target="../ink/ink69.xml"/><Relationship Id="rId4" Type="http://schemas.openxmlformats.org/officeDocument/2006/relationships/customXml" Target="../ink/ink55.xml"/><Relationship Id="rId9" Type="http://schemas.openxmlformats.org/officeDocument/2006/relationships/customXml" Target="../ink/ink59.xml"/><Relationship Id="rId14" Type="http://schemas.openxmlformats.org/officeDocument/2006/relationships/customXml" Target="../ink/ink64.xml"/><Relationship Id="rId22" Type="http://schemas.openxmlformats.org/officeDocument/2006/relationships/customXml" Target="../ink/ink72.xml"/></Relationships>
</file>

<file path=ppt/slides/_rels/slide32.xml.rels><?xml version="1.0" encoding="UTF-8" standalone="yes"?>
<Relationships xmlns="http://schemas.openxmlformats.org/package/2006/relationships"><Relationship Id="rId8" Type="http://schemas.openxmlformats.org/officeDocument/2006/relationships/customXml" Target="../ink/ink79.xml"/><Relationship Id="rId3" Type="http://schemas.openxmlformats.org/officeDocument/2006/relationships/image" Target="../media/image61.png"/><Relationship Id="rId7" Type="http://schemas.openxmlformats.org/officeDocument/2006/relationships/customXml" Target="../ink/ink7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ustomXml" Target="../ink/ink77.xml"/><Relationship Id="rId5" Type="http://schemas.openxmlformats.org/officeDocument/2006/relationships/image" Target="../media/image63.png"/><Relationship Id="rId10" Type="http://schemas.openxmlformats.org/officeDocument/2006/relationships/image" Target="../media/image64.png"/><Relationship Id="rId4" Type="http://schemas.openxmlformats.org/officeDocument/2006/relationships/customXml" Target="../ink/ink76.xml"/><Relationship Id="rId9" Type="http://schemas.openxmlformats.org/officeDocument/2006/relationships/customXml" Target="../ink/ink80.xml"/></Relationships>
</file>

<file path=ppt/slides/_rels/slide33.xml.rels><?xml version="1.0" encoding="UTF-8" standalone="yes"?>
<Relationships xmlns="http://schemas.openxmlformats.org/package/2006/relationships"><Relationship Id="rId8" Type="http://schemas.openxmlformats.org/officeDocument/2006/relationships/customXml" Target="../ink/ink83.xml"/><Relationship Id="rId13" Type="http://schemas.openxmlformats.org/officeDocument/2006/relationships/customXml" Target="../ink/ink86.xml"/><Relationship Id="rId3" Type="http://schemas.openxmlformats.org/officeDocument/2006/relationships/image" Target="../media/image62.png"/><Relationship Id="rId7" Type="http://schemas.openxmlformats.org/officeDocument/2006/relationships/image" Target="../media/image63.png"/><Relationship Id="rId12" Type="http://schemas.openxmlformats.org/officeDocument/2006/relationships/customXml" Target="../ink/ink85.xml"/><Relationship Id="rId2" Type="http://schemas.openxmlformats.org/officeDocument/2006/relationships/notesSlide" Target="../notesSlides/notesSlide7.xml"/><Relationship Id="rId16" Type="http://schemas.openxmlformats.org/officeDocument/2006/relationships/customXml" Target="../ink/ink89.xml"/><Relationship Id="rId1" Type="http://schemas.openxmlformats.org/officeDocument/2006/relationships/slideLayout" Target="../slideLayouts/slideLayout3.xml"/><Relationship Id="rId6" Type="http://schemas.openxmlformats.org/officeDocument/2006/relationships/customXml" Target="../ink/ink82.xml"/><Relationship Id="rId11" Type="http://schemas.openxmlformats.org/officeDocument/2006/relationships/image" Target="../media/image68.png"/><Relationship Id="rId5" Type="http://schemas.openxmlformats.org/officeDocument/2006/relationships/image" Target="../media/image66.png"/><Relationship Id="rId15" Type="http://schemas.openxmlformats.org/officeDocument/2006/relationships/customXml" Target="../ink/ink88.xml"/><Relationship Id="rId10" Type="http://schemas.openxmlformats.org/officeDocument/2006/relationships/customXml" Target="../ink/ink84.xml"/><Relationship Id="rId4" Type="http://schemas.openxmlformats.org/officeDocument/2006/relationships/customXml" Target="../ink/ink81.xml"/><Relationship Id="rId9" Type="http://schemas.openxmlformats.org/officeDocument/2006/relationships/image" Target="../media/image67.png"/><Relationship Id="rId14" Type="http://schemas.openxmlformats.org/officeDocument/2006/relationships/customXml" Target="../ink/ink8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3" Type="http://schemas.openxmlformats.org/officeDocument/2006/relationships/customXml" Target="../ink/ink96.xml"/><Relationship Id="rId18" Type="http://schemas.openxmlformats.org/officeDocument/2006/relationships/customXml" Target="../ink/ink101.xml"/><Relationship Id="rId26" Type="http://schemas.openxmlformats.org/officeDocument/2006/relationships/customXml" Target="../ink/ink109.xml"/><Relationship Id="rId39" Type="http://schemas.openxmlformats.org/officeDocument/2006/relationships/customXml" Target="../ink/ink120.xml"/><Relationship Id="rId21" Type="http://schemas.openxmlformats.org/officeDocument/2006/relationships/customXml" Target="../ink/ink104.xml"/><Relationship Id="rId34" Type="http://schemas.openxmlformats.org/officeDocument/2006/relationships/customXml" Target="../ink/ink115.xml"/><Relationship Id="rId42" Type="http://schemas.openxmlformats.org/officeDocument/2006/relationships/customXml" Target="../ink/ink123.xml"/><Relationship Id="rId47" Type="http://schemas.openxmlformats.org/officeDocument/2006/relationships/customXml" Target="../ink/ink127.xml"/><Relationship Id="rId50" Type="http://schemas.openxmlformats.org/officeDocument/2006/relationships/customXml" Target="../ink/ink129.xml"/><Relationship Id="rId7" Type="http://schemas.openxmlformats.org/officeDocument/2006/relationships/customXml" Target="../ink/ink91.xml"/><Relationship Id="rId2" Type="http://schemas.openxmlformats.org/officeDocument/2006/relationships/notesSlide" Target="../notesSlides/notesSlide9.xml"/><Relationship Id="rId16" Type="http://schemas.openxmlformats.org/officeDocument/2006/relationships/customXml" Target="../ink/ink99.xml"/><Relationship Id="rId29" Type="http://schemas.openxmlformats.org/officeDocument/2006/relationships/customXml" Target="../ink/ink112.xml"/><Relationship Id="rId11" Type="http://schemas.openxmlformats.org/officeDocument/2006/relationships/customXml" Target="../ink/ink94.xml"/><Relationship Id="rId24" Type="http://schemas.openxmlformats.org/officeDocument/2006/relationships/customXml" Target="../ink/ink107.xml"/><Relationship Id="rId32" Type="http://schemas.openxmlformats.org/officeDocument/2006/relationships/customXml" Target="../ink/ink114.xml"/><Relationship Id="rId37" Type="http://schemas.openxmlformats.org/officeDocument/2006/relationships/customXml" Target="../ink/ink118.xml"/><Relationship Id="rId40" Type="http://schemas.openxmlformats.org/officeDocument/2006/relationships/customXml" Target="../ink/ink121.xml"/><Relationship Id="rId45" Type="http://schemas.openxmlformats.org/officeDocument/2006/relationships/image" Target="../media/image75.png"/><Relationship Id="rId53" Type="http://schemas.openxmlformats.org/officeDocument/2006/relationships/customXml" Target="../ink/ink132.xml"/><Relationship Id="rId5" Type="http://schemas.openxmlformats.org/officeDocument/2006/relationships/customXml" Target="../ink/ink90.xml"/><Relationship Id="rId10" Type="http://schemas.openxmlformats.org/officeDocument/2006/relationships/image" Target="../media/image72.png"/><Relationship Id="rId19" Type="http://schemas.openxmlformats.org/officeDocument/2006/relationships/customXml" Target="../ink/ink102.xml"/><Relationship Id="rId31" Type="http://schemas.openxmlformats.org/officeDocument/2006/relationships/image" Target="../media/image73.png"/><Relationship Id="rId44" Type="http://schemas.openxmlformats.org/officeDocument/2006/relationships/customXml" Target="../ink/ink125.xml"/><Relationship Id="rId52" Type="http://schemas.openxmlformats.org/officeDocument/2006/relationships/customXml" Target="../ink/ink131.xml"/><Relationship Id="rId4" Type="http://schemas.openxmlformats.org/officeDocument/2006/relationships/image" Target="../media/image70.png"/><Relationship Id="rId9" Type="http://schemas.openxmlformats.org/officeDocument/2006/relationships/customXml" Target="../ink/ink93.xml"/><Relationship Id="rId14" Type="http://schemas.openxmlformats.org/officeDocument/2006/relationships/customXml" Target="../ink/ink97.xml"/><Relationship Id="rId22" Type="http://schemas.openxmlformats.org/officeDocument/2006/relationships/customXml" Target="../ink/ink105.xml"/><Relationship Id="rId27" Type="http://schemas.openxmlformats.org/officeDocument/2006/relationships/customXml" Target="../ink/ink110.xml"/><Relationship Id="rId30" Type="http://schemas.openxmlformats.org/officeDocument/2006/relationships/customXml" Target="../ink/ink113.xml"/><Relationship Id="rId35" Type="http://schemas.openxmlformats.org/officeDocument/2006/relationships/customXml" Target="../ink/ink116.xml"/><Relationship Id="rId43" Type="http://schemas.openxmlformats.org/officeDocument/2006/relationships/customXml" Target="../ink/ink124.xml"/><Relationship Id="rId48" Type="http://schemas.openxmlformats.org/officeDocument/2006/relationships/customXml" Target="../ink/ink128.xml"/><Relationship Id="rId8" Type="http://schemas.openxmlformats.org/officeDocument/2006/relationships/customXml" Target="../ink/ink92.xml"/><Relationship Id="rId51" Type="http://schemas.openxmlformats.org/officeDocument/2006/relationships/customXml" Target="../ink/ink130.xml"/><Relationship Id="rId3" Type="http://schemas.openxmlformats.org/officeDocument/2006/relationships/image" Target="../media/image65.png"/><Relationship Id="rId12" Type="http://schemas.openxmlformats.org/officeDocument/2006/relationships/customXml" Target="../ink/ink95.xml"/><Relationship Id="rId17" Type="http://schemas.openxmlformats.org/officeDocument/2006/relationships/customXml" Target="../ink/ink100.xml"/><Relationship Id="rId25" Type="http://schemas.openxmlformats.org/officeDocument/2006/relationships/customXml" Target="../ink/ink108.xml"/><Relationship Id="rId33" Type="http://schemas.openxmlformats.org/officeDocument/2006/relationships/image" Target="../media/image74.png"/><Relationship Id="rId38" Type="http://schemas.openxmlformats.org/officeDocument/2006/relationships/customXml" Target="../ink/ink119.xml"/><Relationship Id="rId46" Type="http://schemas.openxmlformats.org/officeDocument/2006/relationships/customXml" Target="../ink/ink126.xml"/><Relationship Id="rId20" Type="http://schemas.openxmlformats.org/officeDocument/2006/relationships/customXml" Target="../ink/ink103.xml"/><Relationship Id="rId41" Type="http://schemas.openxmlformats.org/officeDocument/2006/relationships/customXml" Target="../ink/ink122.xml"/><Relationship Id="rId1" Type="http://schemas.openxmlformats.org/officeDocument/2006/relationships/slideLayout" Target="../slideLayouts/slideLayout3.xml"/><Relationship Id="rId6" Type="http://schemas.openxmlformats.org/officeDocument/2006/relationships/image" Target="../media/image63.png"/><Relationship Id="rId15" Type="http://schemas.openxmlformats.org/officeDocument/2006/relationships/customXml" Target="../ink/ink98.xml"/><Relationship Id="rId23" Type="http://schemas.openxmlformats.org/officeDocument/2006/relationships/customXml" Target="../ink/ink106.xml"/><Relationship Id="rId28" Type="http://schemas.openxmlformats.org/officeDocument/2006/relationships/customXml" Target="../ink/ink111.xml"/><Relationship Id="rId36" Type="http://schemas.openxmlformats.org/officeDocument/2006/relationships/customXml" Target="../ink/ink117.xml"/><Relationship Id="rId49" Type="http://schemas.openxmlformats.org/officeDocument/2006/relationships/image" Target="../media/image76.png"/></Relationships>
</file>

<file path=ppt/slides/_rels/slide36.xml.rels><?xml version="1.0" encoding="UTF-8" standalone="yes"?>
<Relationships xmlns="http://schemas.openxmlformats.org/package/2006/relationships"><Relationship Id="rId18" Type="http://schemas.openxmlformats.org/officeDocument/2006/relationships/image" Target="../media/image63.png"/><Relationship Id="rId26" Type="http://schemas.openxmlformats.org/officeDocument/2006/relationships/customXml" Target="../ink/ink142.xml"/><Relationship Id="rId39" Type="http://schemas.openxmlformats.org/officeDocument/2006/relationships/image" Target="../media/image74.png"/><Relationship Id="rId21" Type="http://schemas.openxmlformats.org/officeDocument/2006/relationships/customXml" Target="../ink/ink137.xml"/><Relationship Id="rId34" Type="http://schemas.openxmlformats.org/officeDocument/2006/relationships/customXml" Target="../ink/ink150.xml"/><Relationship Id="rId42" Type="http://schemas.openxmlformats.org/officeDocument/2006/relationships/customXml" Target="../ink/ink157.xml"/><Relationship Id="rId47" Type="http://schemas.openxmlformats.org/officeDocument/2006/relationships/customXml" Target="../ink/ink162.xml"/><Relationship Id="rId50" Type="http://schemas.openxmlformats.org/officeDocument/2006/relationships/customXml" Target="../ink/ink165.xml"/><Relationship Id="rId55" Type="http://schemas.openxmlformats.org/officeDocument/2006/relationships/customXml" Target="../ink/ink170.xml"/><Relationship Id="rId63" Type="http://schemas.openxmlformats.org/officeDocument/2006/relationships/customXml" Target="../ink/ink178.xml"/><Relationship Id="rId68" Type="http://schemas.openxmlformats.org/officeDocument/2006/relationships/image" Target="../media/image78.png"/><Relationship Id="rId71" Type="http://schemas.openxmlformats.org/officeDocument/2006/relationships/customXml" Target="../ink/ink184.xml"/><Relationship Id="rId2" Type="http://schemas.openxmlformats.org/officeDocument/2006/relationships/notesSlide" Target="../notesSlides/notesSlide10.xml"/><Relationship Id="rId16" Type="http://schemas.openxmlformats.org/officeDocument/2006/relationships/image" Target="../media/image86.png"/><Relationship Id="rId29" Type="http://schemas.openxmlformats.org/officeDocument/2006/relationships/customXml" Target="../ink/ink145.xml"/><Relationship Id="rId24" Type="http://schemas.openxmlformats.org/officeDocument/2006/relationships/customXml" Target="../ink/ink140.xml"/><Relationship Id="rId32" Type="http://schemas.openxmlformats.org/officeDocument/2006/relationships/customXml" Target="../ink/ink148.xml"/><Relationship Id="rId37" Type="http://schemas.openxmlformats.org/officeDocument/2006/relationships/customXml" Target="../ink/ink153.xml"/><Relationship Id="rId40" Type="http://schemas.openxmlformats.org/officeDocument/2006/relationships/customXml" Target="../ink/ink155.xml"/><Relationship Id="rId45" Type="http://schemas.openxmlformats.org/officeDocument/2006/relationships/customXml" Target="../ink/ink160.xml"/><Relationship Id="rId53" Type="http://schemas.openxmlformats.org/officeDocument/2006/relationships/customXml" Target="../ink/ink168.xml"/><Relationship Id="rId58" Type="http://schemas.openxmlformats.org/officeDocument/2006/relationships/customXml" Target="../ink/ink173.xml"/><Relationship Id="rId66" Type="http://schemas.openxmlformats.org/officeDocument/2006/relationships/customXml" Target="../ink/ink181.xml"/><Relationship Id="rId61" Type="http://schemas.openxmlformats.org/officeDocument/2006/relationships/customXml" Target="../ink/ink176.xml"/><Relationship Id="rId19" Type="http://schemas.openxmlformats.org/officeDocument/2006/relationships/customXml" Target="../ink/ink135.xml"/><Relationship Id="rId22" Type="http://schemas.openxmlformats.org/officeDocument/2006/relationships/customXml" Target="../ink/ink138.xml"/><Relationship Id="rId27" Type="http://schemas.openxmlformats.org/officeDocument/2006/relationships/customXml" Target="../ink/ink143.xml"/><Relationship Id="rId30" Type="http://schemas.openxmlformats.org/officeDocument/2006/relationships/customXml" Target="../ink/ink146.xml"/><Relationship Id="rId35" Type="http://schemas.openxmlformats.org/officeDocument/2006/relationships/customXml" Target="../ink/ink151.xml"/><Relationship Id="rId43" Type="http://schemas.openxmlformats.org/officeDocument/2006/relationships/customXml" Target="../ink/ink158.xml"/><Relationship Id="rId48" Type="http://schemas.openxmlformats.org/officeDocument/2006/relationships/customXml" Target="../ink/ink163.xml"/><Relationship Id="rId56" Type="http://schemas.openxmlformats.org/officeDocument/2006/relationships/customXml" Target="../ink/ink171.xml"/><Relationship Id="rId64" Type="http://schemas.openxmlformats.org/officeDocument/2006/relationships/customXml" Target="../ink/ink179.xml"/><Relationship Id="rId69" Type="http://schemas.openxmlformats.org/officeDocument/2006/relationships/customXml" Target="../ink/ink183.xml"/><Relationship Id="rId51" Type="http://schemas.openxmlformats.org/officeDocument/2006/relationships/customXml" Target="../ink/ink166.xml"/><Relationship Id="rId72" Type="http://schemas.openxmlformats.org/officeDocument/2006/relationships/image" Target="../media/image80.png"/><Relationship Id="rId3" Type="http://schemas.openxmlformats.org/officeDocument/2006/relationships/image" Target="../media/image71.png"/><Relationship Id="rId17" Type="http://schemas.openxmlformats.org/officeDocument/2006/relationships/customXml" Target="../ink/ink134.xml"/><Relationship Id="rId25" Type="http://schemas.openxmlformats.org/officeDocument/2006/relationships/customXml" Target="../ink/ink141.xml"/><Relationship Id="rId33" Type="http://schemas.openxmlformats.org/officeDocument/2006/relationships/customXml" Target="../ink/ink149.xml"/><Relationship Id="rId38" Type="http://schemas.openxmlformats.org/officeDocument/2006/relationships/customXml" Target="../ink/ink154.xml"/><Relationship Id="rId46" Type="http://schemas.openxmlformats.org/officeDocument/2006/relationships/customXml" Target="../ink/ink161.xml"/><Relationship Id="rId59" Type="http://schemas.openxmlformats.org/officeDocument/2006/relationships/customXml" Target="../ink/ink174.xml"/><Relationship Id="rId67" Type="http://schemas.openxmlformats.org/officeDocument/2006/relationships/customXml" Target="../ink/ink182.xml"/><Relationship Id="rId20" Type="http://schemas.openxmlformats.org/officeDocument/2006/relationships/customXml" Target="../ink/ink136.xml"/><Relationship Id="rId41" Type="http://schemas.openxmlformats.org/officeDocument/2006/relationships/customXml" Target="../ink/ink156.xml"/><Relationship Id="rId54" Type="http://schemas.openxmlformats.org/officeDocument/2006/relationships/customXml" Target="../ink/ink169.xml"/><Relationship Id="rId62" Type="http://schemas.openxmlformats.org/officeDocument/2006/relationships/customXml" Target="../ink/ink177.xml"/><Relationship Id="rId70" Type="http://schemas.openxmlformats.org/officeDocument/2006/relationships/image" Target="../media/image79.png"/><Relationship Id="rId1" Type="http://schemas.openxmlformats.org/officeDocument/2006/relationships/slideLayout" Target="../slideLayouts/slideLayout3.xml"/><Relationship Id="rId23" Type="http://schemas.openxmlformats.org/officeDocument/2006/relationships/customXml" Target="../ink/ink139.xml"/><Relationship Id="rId28" Type="http://schemas.openxmlformats.org/officeDocument/2006/relationships/customXml" Target="../ink/ink144.xml"/><Relationship Id="rId36" Type="http://schemas.openxmlformats.org/officeDocument/2006/relationships/customXml" Target="../ink/ink152.xml"/><Relationship Id="rId49" Type="http://schemas.openxmlformats.org/officeDocument/2006/relationships/customXml" Target="../ink/ink164.xml"/><Relationship Id="rId57" Type="http://schemas.openxmlformats.org/officeDocument/2006/relationships/customXml" Target="../ink/ink172.xml"/><Relationship Id="rId31" Type="http://schemas.openxmlformats.org/officeDocument/2006/relationships/customXml" Target="../ink/ink147.xml"/><Relationship Id="rId44" Type="http://schemas.openxmlformats.org/officeDocument/2006/relationships/customXml" Target="../ink/ink159.xml"/><Relationship Id="rId52" Type="http://schemas.openxmlformats.org/officeDocument/2006/relationships/customXml" Target="../ink/ink167.xml"/><Relationship Id="rId60" Type="http://schemas.openxmlformats.org/officeDocument/2006/relationships/customXml" Target="../ink/ink175.xml"/><Relationship Id="rId65" Type="http://schemas.openxmlformats.org/officeDocument/2006/relationships/customXml" Target="../ink/ink180.xml"/><Relationship Id="rId4" Type="http://schemas.openxmlformats.org/officeDocument/2006/relationships/customXml" Target="../ink/ink133.xml"/></Relationships>
</file>

<file path=ppt/slides/_rels/slide37.xml.rels><?xml version="1.0" encoding="UTF-8" standalone="yes"?>
<Relationships xmlns="http://schemas.openxmlformats.org/package/2006/relationships"><Relationship Id="rId13" Type="http://schemas.openxmlformats.org/officeDocument/2006/relationships/customXml" Target="../ink/ink186.xml"/><Relationship Id="rId18" Type="http://schemas.openxmlformats.org/officeDocument/2006/relationships/customXml" Target="../ink/ink190.xml"/><Relationship Id="rId3" Type="http://schemas.openxmlformats.org/officeDocument/2006/relationships/image" Target="../media/image77.png"/><Relationship Id="rId12" Type="http://schemas.openxmlformats.org/officeDocument/2006/relationships/image" Target="../media/image95.png"/><Relationship Id="rId17" Type="http://schemas.openxmlformats.org/officeDocument/2006/relationships/customXml" Target="../ink/ink189.xml"/><Relationship Id="rId2" Type="http://schemas.openxmlformats.org/officeDocument/2006/relationships/notesSlide" Target="../notesSlides/notesSlide11.xml"/><Relationship Id="rId16" Type="http://schemas.openxmlformats.org/officeDocument/2006/relationships/customXml" Target="../ink/ink188.xml"/><Relationship Id="rId1" Type="http://schemas.openxmlformats.org/officeDocument/2006/relationships/slideLayout" Target="../slideLayouts/slideLayout3.xml"/><Relationship Id="rId15" Type="http://schemas.openxmlformats.org/officeDocument/2006/relationships/customXml" Target="../ink/ink187.xml"/><Relationship Id="rId4" Type="http://schemas.openxmlformats.org/officeDocument/2006/relationships/customXml" Target="../ink/ink185.xml"/><Relationship Id="rId14"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81.png"/><Relationship Id="rId7" Type="http://schemas.openxmlformats.org/officeDocument/2006/relationships/customXml" Target="../ink/ink192.xml"/><Relationship Id="rId12" Type="http://schemas.openxmlformats.org/officeDocument/2006/relationships/customXml" Target="../ink/ink19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7.png"/><Relationship Id="rId11" Type="http://schemas.openxmlformats.org/officeDocument/2006/relationships/customXml" Target="../ink/ink195.xml"/><Relationship Id="rId10" Type="http://schemas.openxmlformats.org/officeDocument/2006/relationships/customXml" Target="../ink/ink194.xml"/><Relationship Id="rId4" Type="http://schemas.openxmlformats.org/officeDocument/2006/relationships/customXml" Target="../ink/ink191.xml"/><Relationship Id="rId9" Type="http://schemas.openxmlformats.org/officeDocument/2006/relationships/customXml" Target="../ink/ink193.xml"/></Relationships>
</file>

<file path=ppt/slides/_rels/slide39.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customXml" Target="../ink/ink205.xml"/><Relationship Id="rId18" Type="http://schemas.openxmlformats.org/officeDocument/2006/relationships/customXml" Target="../ink/ink210.xml"/><Relationship Id="rId3" Type="http://schemas.openxmlformats.org/officeDocument/2006/relationships/image" Target="../media/image82.png"/><Relationship Id="rId7" Type="http://schemas.openxmlformats.org/officeDocument/2006/relationships/customXml" Target="../ink/ink199.xml"/><Relationship Id="rId12" Type="http://schemas.openxmlformats.org/officeDocument/2006/relationships/customXml" Target="../ink/ink204.xml"/><Relationship Id="rId17" Type="http://schemas.openxmlformats.org/officeDocument/2006/relationships/customXml" Target="../ink/ink209.xml"/><Relationship Id="rId2" Type="http://schemas.openxmlformats.org/officeDocument/2006/relationships/notesSlide" Target="../notesSlides/notesSlide13.xml"/><Relationship Id="rId16" Type="http://schemas.openxmlformats.org/officeDocument/2006/relationships/customXml" Target="../ink/ink208.xml"/><Relationship Id="rId1" Type="http://schemas.openxmlformats.org/officeDocument/2006/relationships/slideLayout" Target="../slideLayouts/slideLayout3.xml"/><Relationship Id="rId6" Type="http://schemas.openxmlformats.org/officeDocument/2006/relationships/customXml" Target="../ink/ink198.xml"/><Relationship Id="rId11" Type="http://schemas.openxmlformats.org/officeDocument/2006/relationships/customXml" Target="../ink/ink203.xml"/><Relationship Id="rId5" Type="http://schemas.openxmlformats.org/officeDocument/2006/relationships/image" Target="../media/image63.png"/><Relationship Id="rId15" Type="http://schemas.openxmlformats.org/officeDocument/2006/relationships/customXml" Target="../ink/ink207.xml"/><Relationship Id="rId10" Type="http://schemas.openxmlformats.org/officeDocument/2006/relationships/customXml" Target="../ink/ink202.xml"/><Relationship Id="rId19" Type="http://schemas.openxmlformats.org/officeDocument/2006/relationships/image" Target="../media/image84.png"/><Relationship Id="rId4" Type="http://schemas.openxmlformats.org/officeDocument/2006/relationships/customXml" Target="../ink/ink197.xml"/><Relationship Id="rId9" Type="http://schemas.openxmlformats.org/officeDocument/2006/relationships/customXml" Target="../ink/ink201.xml"/><Relationship Id="rId14" Type="http://schemas.openxmlformats.org/officeDocument/2006/relationships/customXml" Target="../ink/ink20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3" Type="http://schemas.openxmlformats.org/officeDocument/2006/relationships/customXml" Target="../ink/ink216.xml"/><Relationship Id="rId18" Type="http://schemas.openxmlformats.org/officeDocument/2006/relationships/customXml" Target="../ink/ink220.xml"/><Relationship Id="rId26" Type="http://schemas.openxmlformats.org/officeDocument/2006/relationships/image" Target="../media/image90.png"/><Relationship Id="rId39" Type="http://schemas.openxmlformats.org/officeDocument/2006/relationships/customXml" Target="../ink/ink240.xml"/><Relationship Id="rId21" Type="http://schemas.openxmlformats.org/officeDocument/2006/relationships/customXml" Target="../ink/ink223.xml"/><Relationship Id="rId34" Type="http://schemas.openxmlformats.org/officeDocument/2006/relationships/customXml" Target="../ink/ink235.xml"/><Relationship Id="rId42" Type="http://schemas.openxmlformats.org/officeDocument/2006/relationships/customXml" Target="../ink/ink242.xml"/><Relationship Id="rId47" Type="http://schemas.openxmlformats.org/officeDocument/2006/relationships/image" Target="../media/image91.png"/><Relationship Id="rId50" Type="http://schemas.openxmlformats.org/officeDocument/2006/relationships/customXml" Target="../ink/ink248.xml"/><Relationship Id="rId7" Type="http://schemas.openxmlformats.org/officeDocument/2006/relationships/image" Target="../media/image63.png"/><Relationship Id="rId2" Type="http://schemas.openxmlformats.org/officeDocument/2006/relationships/notesSlide" Target="../notesSlides/notesSlide14.xml"/><Relationship Id="rId16" Type="http://schemas.openxmlformats.org/officeDocument/2006/relationships/image" Target="../media/image89.png"/><Relationship Id="rId29" Type="http://schemas.openxmlformats.org/officeDocument/2006/relationships/customXml" Target="../ink/ink230.xml"/><Relationship Id="rId11" Type="http://schemas.openxmlformats.org/officeDocument/2006/relationships/image" Target="../media/image88.png"/><Relationship Id="rId24" Type="http://schemas.openxmlformats.org/officeDocument/2006/relationships/customXml" Target="../ink/ink226.xml"/><Relationship Id="rId32" Type="http://schemas.openxmlformats.org/officeDocument/2006/relationships/customXml" Target="../ink/ink233.xml"/><Relationship Id="rId37" Type="http://schemas.openxmlformats.org/officeDocument/2006/relationships/customXml" Target="../ink/ink238.xml"/><Relationship Id="rId40" Type="http://schemas.openxmlformats.org/officeDocument/2006/relationships/image" Target="../media/image67.png"/><Relationship Id="rId45" Type="http://schemas.openxmlformats.org/officeDocument/2006/relationships/customXml" Target="../ink/ink245.xml"/><Relationship Id="rId5" Type="http://schemas.openxmlformats.org/officeDocument/2006/relationships/image" Target="../media/image87.png"/><Relationship Id="rId15" Type="http://schemas.openxmlformats.org/officeDocument/2006/relationships/customXml" Target="../ink/ink218.xml"/><Relationship Id="rId23" Type="http://schemas.openxmlformats.org/officeDocument/2006/relationships/customXml" Target="../ink/ink225.xml"/><Relationship Id="rId28" Type="http://schemas.openxmlformats.org/officeDocument/2006/relationships/customXml" Target="../ink/ink229.xml"/><Relationship Id="rId36" Type="http://schemas.openxmlformats.org/officeDocument/2006/relationships/customXml" Target="../ink/ink237.xml"/><Relationship Id="rId49" Type="http://schemas.openxmlformats.org/officeDocument/2006/relationships/image" Target="../media/image92.png"/><Relationship Id="rId10" Type="http://schemas.openxmlformats.org/officeDocument/2006/relationships/customXml" Target="../ink/ink214.xml"/><Relationship Id="rId19" Type="http://schemas.openxmlformats.org/officeDocument/2006/relationships/customXml" Target="../ink/ink221.xml"/><Relationship Id="rId31" Type="http://schemas.openxmlformats.org/officeDocument/2006/relationships/customXml" Target="../ink/ink232.xml"/><Relationship Id="rId44" Type="http://schemas.openxmlformats.org/officeDocument/2006/relationships/customXml" Target="../ink/ink244.xml"/><Relationship Id="rId4" Type="http://schemas.openxmlformats.org/officeDocument/2006/relationships/customXml" Target="../ink/ink211.xml"/><Relationship Id="rId9" Type="http://schemas.openxmlformats.org/officeDocument/2006/relationships/image" Target="../media/image74.png"/><Relationship Id="rId14" Type="http://schemas.openxmlformats.org/officeDocument/2006/relationships/customXml" Target="../ink/ink217.xml"/><Relationship Id="rId22" Type="http://schemas.openxmlformats.org/officeDocument/2006/relationships/customXml" Target="../ink/ink224.xml"/><Relationship Id="rId27" Type="http://schemas.openxmlformats.org/officeDocument/2006/relationships/customXml" Target="../ink/ink228.xml"/><Relationship Id="rId30" Type="http://schemas.openxmlformats.org/officeDocument/2006/relationships/customXml" Target="../ink/ink231.xml"/><Relationship Id="rId35" Type="http://schemas.openxmlformats.org/officeDocument/2006/relationships/customXml" Target="../ink/ink236.xml"/><Relationship Id="rId43" Type="http://schemas.openxmlformats.org/officeDocument/2006/relationships/customXml" Target="../ink/ink243.xml"/><Relationship Id="rId48" Type="http://schemas.openxmlformats.org/officeDocument/2006/relationships/customXml" Target="../ink/ink247.xml"/><Relationship Id="rId8" Type="http://schemas.openxmlformats.org/officeDocument/2006/relationships/customXml" Target="../ink/ink213.xml"/><Relationship Id="rId51" Type="http://schemas.openxmlformats.org/officeDocument/2006/relationships/image" Target="../media/image93.png"/><Relationship Id="rId3" Type="http://schemas.openxmlformats.org/officeDocument/2006/relationships/image" Target="../media/image83.png"/><Relationship Id="rId12" Type="http://schemas.openxmlformats.org/officeDocument/2006/relationships/customXml" Target="../ink/ink215.xml"/><Relationship Id="rId17" Type="http://schemas.openxmlformats.org/officeDocument/2006/relationships/customXml" Target="../ink/ink219.xml"/><Relationship Id="rId25" Type="http://schemas.openxmlformats.org/officeDocument/2006/relationships/customXml" Target="../ink/ink227.xml"/><Relationship Id="rId33" Type="http://schemas.openxmlformats.org/officeDocument/2006/relationships/customXml" Target="../ink/ink234.xml"/><Relationship Id="rId38" Type="http://schemas.openxmlformats.org/officeDocument/2006/relationships/customXml" Target="../ink/ink239.xml"/><Relationship Id="rId46" Type="http://schemas.openxmlformats.org/officeDocument/2006/relationships/customXml" Target="../ink/ink246.xml"/><Relationship Id="rId20" Type="http://schemas.openxmlformats.org/officeDocument/2006/relationships/customXml" Target="../ink/ink222.xml"/><Relationship Id="rId41" Type="http://schemas.openxmlformats.org/officeDocument/2006/relationships/customXml" Target="../ink/ink241.xml"/><Relationship Id="rId1" Type="http://schemas.openxmlformats.org/officeDocument/2006/relationships/slideLayout" Target="../slideLayouts/slideLayout3.xml"/><Relationship Id="rId6" Type="http://schemas.openxmlformats.org/officeDocument/2006/relationships/customXml" Target="../ink/ink212.xml"/></Relationships>
</file>

<file path=ppt/slides/_rels/slide41.xml.rels><?xml version="1.0" encoding="UTF-8" standalone="yes"?>
<Relationships xmlns="http://schemas.openxmlformats.org/package/2006/relationships"><Relationship Id="rId8" Type="http://schemas.openxmlformats.org/officeDocument/2006/relationships/customXml" Target="../ink/ink251.xml"/><Relationship Id="rId3" Type="http://schemas.openxmlformats.org/officeDocument/2006/relationships/image" Target="../media/image85.png"/><Relationship Id="rId7"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ustomXml" Target="../ink/ink250.xml"/><Relationship Id="rId5" Type="http://schemas.openxmlformats.org/officeDocument/2006/relationships/image" Target="../media/image96.png"/><Relationship Id="rId10" Type="http://schemas.openxmlformats.org/officeDocument/2006/relationships/customXml" Target="../ink/ink252.xml"/><Relationship Id="rId4" Type="http://schemas.openxmlformats.org/officeDocument/2006/relationships/customXml" Target="../ink/ink249.xml"/><Relationship Id="rId9" Type="http://schemas.openxmlformats.org/officeDocument/2006/relationships/image" Target="../media/image99.png"/></Relationships>
</file>

<file path=ppt/slides/_rels/slide42.xml.rels><?xml version="1.0" encoding="UTF-8" standalone="yes"?>
<Relationships xmlns="http://schemas.openxmlformats.org/package/2006/relationships"><Relationship Id="rId8" Type="http://schemas.openxmlformats.org/officeDocument/2006/relationships/customXml" Target="../ink/ink255.xml"/><Relationship Id="rId3" Type="http://schemas.openxmlformats.org/officeDocument/2006/relationships/image" Target="../media/image62.png"/><Relationship Id="rId7"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ustomXml" Target="../ink/ink254.xml"/><Relationship Id="rId5" Type="http://schemas.openxmlformats.org/officeDocument/2006/relationships/image" Target="../media/image100.png"/><Relationship Id="rId4" Type="http://schemas.openxmlformats.org/officeDocument/2006/relationships/customXml" Target="../ink/ink253.xml"/><Relationship Id="rId9"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microsoft.com/office/2018/10/relationships/comments" Target="../comments/modernComment_17A_180A6BBA.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customXml" Target="../ink/ink256.xml"/><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18" Type="http://schemas.openxmlformats.org/officeDocument/2006/relationships/image" Target="../media/image118.png"/><Relationship Id="rId26" Type="http://schemas.openxmlformats.org/officeDocument/2006/relationships/image" Target="../media/image110.png"/><Relationship Id="rId3" Type="http://schemas.openxmlformats.org/officeDocument/2006/relationships/image" Target="../media/image103.png"/><Relationship Id="rId21" Type="http://schemas.openxmlformats.org/officeDocument/2006/relationships/customXml" Target="../ink/ink259.xml"/><Relationship Id="rId25" Type="http://schemas.openxmlformats.org/officeDocument/2006/relationships/customXml" Target="../ink/ink261.xml"/><Relationship Id="rId2" Type="http://schemas.openxmlformats.org/officeDocument/2006/relationships/notesSlide" Target="../notesSlides/notesSlide18.xml"/><Relationship Id="rId20" Type="http://schemas.openxmlformats.org/officeDocument/2006/relationships/image" Target="../media/image107.png"/><Relationship Id="rId1" Type="http://schemas.openxmlformats.org/officeDocument/2006/relationships/slideLayout" Target="../slideLayouts/slideLayout3.xml"/><Relationship Id="rId24" Type="http://schemas.openxmlformats.org/officeDocument/2006/relationships/image" Target="../media/image109.png"/><Relationship Id="rId5" Type="http://schemas.openxmlformats.org/officeDocument/2006/relationships/customXml" Target="../ink/ink257.xml"/><Relationship Id="rId23" Type="http://schemas.openxmlformats.org/officeDocument/2006/relationships/customXml" Target="../ink/ink260.xml"/><Relationship Id="rId19" Type="http://schemas.openxmlformats.org/officeDocument/2006/relationships/customXml" Target="../ink/ink258.xml"/><Relationship Id="rId4" Type="http://schemas.openxmlformats.org/officeDocument/2006/relationships/image" Target="../media/image105.png"/><Relationship Id="rId22" Type="http://schemas.openxmlformats.org/officeDocument/2006/relationships/image" Target="../media/image108.png"/></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https://training.nerc.net/Home/ViewApplicationVideos?system=Align&amp;role=Registered%20Entities" TargetMode="External"/><Relationship Id="rId3" Type="http://schemas.openxmlformats.org/officeDocument/2006/relationships/hyperlink" Target="https://training.nerc.net/" TargetMode="External"/><Relationship Id="rId7" Type="http://schemas.openxmlformats.org/officeDocument/2006/relationships/hyperlink" Target="https://trn.nerc.com/User%20Guide/RE_Support_Process.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trn.nerc.com/User%20Guide/RE_NERC_SEL_Portal.pdf" TargetMode="External"/><Relationship Id="rId5" Type="http://schemas.openxmlformats.org/officeDocument/2006/relationships/hyperlink" Target="https://trn.nerc.com/User%20Guide/RE_TTT_User_Access.pdf" TargetMode="External"/><Relationship Id="rId4" Type="http://schemas.openxmlformats.org/officeDocument/2006/relationships/hyperlink" Target="https://trn.nerc.com/User%20Guide/RE_User_Guide_R4_5.pdf" TargetMode="External"/><Relationship Id="rId9" Type="http://schemas.openxmlformats.org/officeDocument/2006/relationships/image" Target="../media/image106.png"/></Relationships>
</file>

<file path=ppt/slides/_rels/slide47.xml.rels><?xml version="1.0" encoding="UTF-8" standalone="yes"?>
<Relationships xmlns="http://schemas.openxmlformats.org/package/2006/relationships"><Relationship Id="rId3" Type="http://schemas.openxmlformats.org/officeDocument/2006/relationships/hyperlink" Target="https://training.nerc.ne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48.xml.rels><?xml version="1.0" encoding="UTF-8" standalone="yes"?>
<Relationships xmlns="http://schemas.openxmlformats.org/package/2006/relationships"><Relationship Id="rId3" Type="http://schemas.openxmlformats.org/officeDocument/2006/relationships/hyperlink" Target="https://training.nerc.ne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eroportal.nerc.net/" TargetMode="External"/><Relationship Id="rId4" Type="http://schemas.openxmlformats.org/officeDocument/2006/relationships/hyperlink" Target="https://trn.nerc.com/User%20Guide/RE_TTT_User_Acces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rn.nerc.com/User%20Guide/RE_TTT_User_Access.pdf"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1E0EB22-3F59-68A2-103D-E42DA6D72D0A}"/>
              </a:ext>
            </a:extLst>
          </p:cNvPr>
          <p:cNvSpPr>
            <a:spLocks noGrp="1"/>
          </p:cNvSpPr>
          <p:nvPr>
            <p:ph type="subTitle" idx="1"/>
          </p:nvPr>
        </p:nvSpPr>
        <p:spPr/>
        <p:txBody>
          <a:bodyPr/>
          <a:lstStyle/>
          <a:p>
            <a:r>
              <a:rPr lang="en-US" dirty="0"/>
              <a:t>July 2024</a:t>
            </a:r>
          </a:p>
        </p:txBody>
      </p:sp>
      <p:sp>
        <p:nvSpPr>
          <p:cNvPr id="3" name="Title 2">
            <a:extLst>
              <a:ext uri="{FF2B5EF4-FFF2-40B4-BE49-F238E27FC236}">
                <a16:creationId xmlns:a16="http://schemas.microsoft.com/office/drawing/2014/main" id="{DEB2351E-A706-0897-A5DF-D9F8249411A4}"/>
              </a:ext>
            </a:extLst>
          </p:cNvPr>
          <p:cNvSpPr>
            <a:spLocks noGrp="1"/>
          </p:cNvSpPr>
          <p:nvPr>
            <p:ph type="title"/>
          </p:nvPr>
        </p:nvSpPr>
        <p:spPr/>
        <p:txBody>
          <a:bodyPr/>
          <a:lstStyle/>
          <a:p>
            <a:pPr algn="ctr"/>
            <a:r>
              <a:rPr lang="en-US" dirty="0"/>
              <a:t>Registered Entity Align Training</a:t>
            </a:r>
            <a:br>
              <a:rPr lang="en-US" dirty="0"/>
            </a:br>
            <a:r>
              <a:rPr lang="en-US" sz="1600" dirty="0"/>
              <a:t>Align/SEL Refresher and IRA/Entity Questionnaire</a:t>
            </a:r>
          </a:p>
        </p:txBody>
      </p:sp>
      <p:pic>
        <p:nvPicPr>
          <p:cNvPr id="5" name="Picture 4">
            <a:extLst>
              <a:ext uri="{FF2B5EF4-FFF2-40B4-BE49-F238E27FC236}">
                <a16:creationId xmlns:a16="http://schemas.microsoft.com/office/drawing/2014/main" id="{313BFA58-0F5B-FA6E-DE89-5DFDD9B075A0}"/>
              </a:ext>
            </a:extLst>
          </p:cNvPr>
          <p:cNvPicPr>
            <a:picLocks noChangeAspect="1"/>
          </p:cNvPicPr>
          <p:nvPr/>
        </p:nvPicPr>
        <p:blipFill>
          <a:blip r:embed="rId2"/>
          <a:stretch>
            <a:fillRect/>
          </a:stretch>
        </p:blipFill>
        <p:spPr>
          <a:xfrm>
            <a:off x="1153513" y="3746516"/>
            <a:ext cx="3560373" cy="2749534"/>
          </a:xfrm>
          <a:prstGeom prst="rect">
            <a:avLst/>
          </a:prstGeom>
        </p:spPr>
      </p:pic>
    </p:spTree>
    <p:extLst>
      <p:ext uri="{BB962C8B-B14F-4D97-AF65-F5344CB8AC3E}">
        <p14:creationId xmlns:p14="http://schemas.microsoft.com/office/powerpoint/2010/main" val="176858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F40-8EB2-E09F-8750-316E35E5E231}"/>
              </a:ext>
            </a:extLst>
          </p:cNvPr>
          <p:cNvSpPr>
            <a:spLocks noGrp="1"/>
          </p:cNvSpPr>
          <p:nvPr>
            <p:ph type="title"/>
          </p:nvPr>
        </p:nvSpPr>
        <p:spPr>
          <a:xfrm>
            <a:off x="850168" y="73146"/>
            <a:ext cx="10735106" cy="652054"/>
          </a:xfrm>
        </p:spPr>
        <p:txBody>
          <a:bodyPr/>
          <a:lstStyle/>
          <a:p>
            <a:pPr algn="ctr"/>
            <a:r>
              <a:rPr lang="en-US" dirty="0"/>
              <a:t>Align Account Access Roles</a:t>
            </a:r>
          </a:p>
        </p:txBody>
      </p:sp>
      <p:sp>
        <p:nvSpPr>
          <p:cNvPr id="3" name="Content Placeholder 2">
            <a:extLst>
              <a:ext uri="{FF2B5EF4-FFF2-40B4-BE49-F238E27FC236}">
                <a16:creationId xmlns:a16="http://schemas.microsoft.com/office/drawing/2014/main" id="{F5FED9D2-DD9D-BC04-8590-2336187794F9}"/>
              </a:ext>
            </a:extLst>
          </p:cNvPr>
          <p:cNvSpPr>
            <a:spLocks noGrp="1"/>
          </p:cNvSpPr>
          <p:nvPr>
            <p:ph sz="half" idx="4294967295"/>
          </p:nvPr>
        </p:nvSpPr>
        <p:spPr>
          <a:xfrm>
            <a:off x="850167" y="3826564"/>
            <a:ext cx="10735107" cy="2695037"/>
          </a:xfrm>
        </p:spPr>
        <p:txBody>
          <a:bodyPr/>
          <a:lstStyle/>
          <a:p>
            <a:endParaRPr lang="en-US" sz="2400" dirty="0">
              <a:latin typeface="+mn-lt"/>
            </a:endParaRPr>
          </a:p>
          <a:p>
            <a:endParaRPr lang="en-US" dirty="0"/>
          </a:p>
        </p:txBody>
      </p:sp>
      <p:pic>
        <p:nvPicPr>
          <p:cNvPr id="6" name="Picture 5">
            <a:extLst>
              <a:ext uri="{FF2B5EF4-FFF2-40B4-BE49-F238E27FC236}">
                <a16:creationId xmlns:a16="http://schemas.microsoft.com/office/drawing/2014/main" id="{613B41BC-1C1D-62CE-DE3A-F0CEA2598E73}"/>
              </a:ext>
            </a:extLst>
          </p:cNvPr>
          <p:cNvPicPr>
            <a:picLocks noChangeAspect="1"/>
          </p:cNvPicPr>
          <p:nvPr/>
        </p:nvPicPr>
        <p:blipFill>
          <a:blip r:embed="rId2"/>
          <a:stretch>
            <a:fillRect/>
          </a:stretch>
        </p:blipFill>
        <p:spPr>
          <a:xfrm>
            <a:off x="991727" y="821860"/>
            <a:ext cx="10705504" cy="969348"/>
          </a:xfrm>
          <a:prstGeom prst="rect">
            <a:avLst/>
          </a:prstGeom>
        </p:spPr>
      </p:pic>
      <p:pic>
        <p:nvPicPr>
          <p:cNvPr id="7" name="Picture 6">
            <a:extLst>
              <a:ext uri="{FF2B5EF4-FFF2-40B4-BE49-F238E27FC236}">
                <a16:creationId xmlns:a16="http://schemas.microsoft.com/office/drawing/2014/main" id="{19E64660-7BD3-411A-40D4-EC9E49FE9C3B}"/>
              </a:ext>
            </a:extLst>
          </p:cNvPr>
          <p:cNvPicPr>
            <a:picLocks noChangeAspect="1"/>
          </p:cNvPicPr>
          <p:nvPr/>
        </p:nvPicPr>
        <p:blipFill>
          <a:blip r:embed="rId3"/>
          <a:stretch>
            <a:fillRect/>
          </a:stretch>
        </p:blipFill>
        <p:spPr>
          <a:xfrm>
            <a:off x="751281" y="985953"/>
            <a:ext cx="11882134" cy="5535648"/>
          </a:xfrm>
          <a:prstGeom prst="rect">
            <a:avLst/>
          </a:prstGeom>
        </p:spPr>
      </p:pic>
    </p:spTree>
    <p:extLst>
      <p:ext uri="{BB962C8B-B14F-4D97-AF65-F5344CB8AC3E}">
        <p14:creationId xmlns:p14="http://schemas.microsoft.com/office/powerpoint/2010/main" val="5178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F40-8EB2-E09F-8750-316E35E5E231}"/>
              </a:ext>
            </a:extLst>
          </p:cNvPr>
          <p:cNvSpPr>
            <a:spLocks noGrp="1"/>
          </p:cNvSpPr>
          <p:nvPr>
            <p:ph type="title"/>
          </p:nvPr>
        </p:nvSpPr>
        <p:spPr>
          <a:xfrm>
            <a:off x="850168" y="73146"/>
            <a:ext cx="10735106" cy="652054"/>
          </a:xfrm>
        </p:spPr>
        <p:txBody>
          <a:bodyPr/>
          <a:lstStyle/>
          <a:p>
            <a:pPr algn="ctr"/>
            <a:r>
              <a:rPr lang="en-US" dirty="0"/>
              <a:t>Align Account Access</a:t>
            </a:r>
          </a:p>
        </p:txBody>
      </p:sp>
      <p:sp>
        <p:nvSpPr>
          <p:cNvPr id="3" name="Content Placeholder 2">
            <a:extLst>
              <a:ext uri="{FF2B5EF4-FFF2-40B4-BE49-F238E27FC236}">
                <a16:creationId xmlns:a16="http://schemas.microsoft.com/office/drawing/2014/main" id="{F5FED9D2-DD9D-BC04-8590-2336187794F9}"/>
              </a:ext>
            </a:extLst>
          </p:cNvPr>
          <p:cNvSpPr>
            <a:spLocks noGrp="1"/>
          </p:cNvSpPr>
          <p:nvPr>
            <p:ph sz="half" idx="4294967295"/>
          </p:nvPr>
        </p:nvSpPr>
        <p:spPr>
          <a:xfrm>
            <a:off x="850167" y="3826564"/>
            <a:ext cx="10735107" cy="2695037"/>
          </a:xfrm>
        </p:spPr>
        <p:txBody>
          <a:bodyPr/>
          <a:lstStyle/>
          <a:p>
            <a:endParaRPr lang="en-US" sz="2400" dirty="0">
              <a:latin typeface="+mn-lt"/>
            </a:endParaRPr>
          </a:p>
          <a:p>
            <a:endParaRPr lang="en-US" dirty="0"/>
          </a:p>
        </p:txBody>
      </p:sp>
      <p:pic>
        <p:nvPicPr>
          <p:cNvPr id="4" name="Picture 3">
            <a:extLst>
              <a:ext uri="{FF2B5EF4-FFF2-40B4-BE49-F238E27FC236}">
                <a16:creationId xmlns:a16="http://schemas.microsoft.com/office/drawing/2014/main" id="{3677746E-8FA7-7D4E-AE07-E187F954F37E}"/>
              </a:ext>
            </a:extLst>
          </p:cNvPr>
          <p:cNvPicPr>
            <a:picLocks noChangeAspect="1"/>
          </p:cNvPicPr>
          <p:nvPr/>
        </p:nvPicPr>
        <p:blipFill>
          <a:blip r:embed="rId2"/>
          <a:stretch>
            <a:fillRect/>
          </a:stretch>
        </p:blipFill>
        <p:spPr>
          <a:xfrm>
            <a:off x="606725" y="725200"/>
            <a:ext cx="11320231" cy="2597121"/>
          </a:xfrm>
          <a:prstGeom prst="rect">
            <a:avLst/>
          </a:prstGeom>
        </p:spPr>
      </p:pic>
      <p:pic>
        <p:nvPicPr>
          <p:cNvPr id="8" name="Picture 7">
            <a:extLst>
              <a:ext uri="{FF2B5EF4-FFF2-40B4-BE49-F238E27FC236}">
                <a16:creationId xmlns:a16="http://schemas.microsoft.com/office/drawing/2014/main" id="{458FF86B-3F5D-AE1E-2CDE-3FEEFA78E117}"/>
              </a:ext>
            </a:extLst>
          </p:cNvPr>
          <p:cNvPicPr>
            <a:picLocks noChangeAspect="1"/>
          </p:cNvPicPr>
          <p:nvPr/>
        </p:nvPicPr>
        <p:blipFill>
          <a:blip r:embed="rId3"/>
          <a:stretch>
            <a:fillRect/>
          </a:stretch>
        </p:blipFill>
        <p:spPr>
          <a:xfrm>
            <a:off x="901723" y="1508604"/>
            <a:ext cx="2286198" cy="1030313"/>
          </a:xfrm>
          <a:prstGeom prst="rect">
            <a:avLst/>
          </a:prstGeom>
        </p:spPr>
      </p:pic>
      <p:pic>
        <p:nvPicPr>
          <p:cNvPr id="9" name="Picture 8">
            <a:extLst>
              <a:ext uri="{FF2B5EF4-FFF2-40B4-BE49-F238E27FC236}">
                <a16:creationId xmlns:a16="http://schemas.microsoft.com/office/drawing/2014/main" id="{B7FD04BD-86A3-931D-4B9C-AE6D968F85FB}"/>
              </a:ext>
            </a:extLst>
          </p:cNvPr>
          <p:cNvPicPr>
            <a:picLocks noChangeAspect="1"/>
          </p:cNvPicPr>
          <p:nvPr/>
        </p:nvPicPr>
        <p:blipFill>
          <a:blip r:embed="rId4"/>
          <a:stretch>
            <a:fillRect/>
          </a:stretch>
        </p:blipFill>
        <p:spPr>
          <a:xfrm>
            <a:off x="3974545" y="1508604"/>
            <a:ext cx="2292295" cy="1030313"/>
          </a:xfrm>
          <a:prstGeom prst="rect">
            <a:avLst/>
          </a:prstGeom>
        </p:spPr>
      </p:pic>
      <p:pic>
        <p:nvPicPr>
          <p:cNvPr id="10" name="Picture 9">
            <a:extLst>
              <a:ext uri="{FF2B5EF4-FFF2-40B4-BE49-F238E27FC236}">
                <a16:creationId xmlns:a16="http://schemas.microsoft.com/office/drawing/2014/main" id="{2A3CAD9F-333A-795D-9D0D-6676DDE474FB}"/>
              </a:ext>
            </a:extLst>
          </p:cNvPr>
          <p:cNvPicPr>
            <a:picLocks noChangeAspect="1"/>
          </p:cNvPicPr>
          <p:nvPr/>
        </p:nvPicPr>
        <p:blipFill>
          <a:blip r:embed="rId5"/>
          <a:stretch>
            <a:fillRect/>
          </a:stretch>
        </p:blipFill>
        <p:spPr>
          <a:xfrm>
            <a:off x="7053464" y="1518531"/>
            <a:ext cx="2237426" cy="1030313"/>
          </a:xfrm>
          <a:prstGeom prst="rect">
            <a:avLst/>
          </a:prstGeom>
        </p:spPr>
      </p:pic>
      <p:sp>
        <p:nvSpPr>
          <p:cNvPr id="11" name="Rectangle 10">
            <a:extLst>
              <a:ext uri="{FF2B5EF4-FFF2-40B4-BE49-F238E27FC236}">
                <a16:creationId xmlns:a16="http://schemas.microsoft.com/office/drawing/2014/main" id="{16B1B4EF-83CD-C3AF-D1F6-38EDF8D65AF0}"/>
              </a:ext>
            </a:extLst>
          </p:cNvPr>
          <p:cNvSpPr/>
          <p:nvPr/>
        </p:nvSpPr>
        <p:spPr>
          <a:xfrm>
            <a:off x="860642" y="3333246"/>
            <a:ext cx="2260920" cy="2071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Registered Entity </a:t>
            </a:r>
            <a:r>
              <a:rPr lang="en-US" sz="2000" b="1" dirty="0">
                <a:solidFill>
                  <a:schemeClr val="tx1"/>
                </a:solidFill>
              </a:rPr>
              <a:t>user requests access</a:t>
            </a:r>
            <a:r>
              <a:rPr lang="en-US" sz="2000" dirty="0">
                <a:solidFill>
                  <a:schemeClr val="tx1"/>
                </a:solidFill>
              </a:rPr>
              <a:t> level to Align</a:t>
            </a:r>
          </a:p>
        </p:txBody>
      </p:sp>
      <p:pic>
        <p:nvPicPr>
          <p:cNvPr id="12" name="Picture 11">
            <a:extLst>
              <a:ext uri="{FF2B5EF4-FFF2-40B4-BE49-F238E27FC236}">
                <a16:creationId xmlns:a16="http://schemas.microsoft.com/office/drawing/2014/main" id="{CCD03969-4DEC-2A86-2306-F0A6CBC92526}"/>
              </a:ext>
            </a:extLst>
          </p:cNvPr>
          <p:cNvPicPr>
            <a:picLocks noChangeAspect="1"/>
          </p:cNvPicPr>
          <p:nvPr/>
        </p:nvPicPr>
        <p:blipFill>
          <a:blip r:embed="rId6"/>
          <a:stretch>
            <a:fillRect/>
          </a:stretch>
        </p:blipFill>
        <p:spPr>
          <a:xfrm>
            <a:off x="3974545" y="3305336"/>
            <a:ext cx="2438611" cy="2127688"/>
          </a:xfrm>
          <a:prstGeom prst="rect">
            <a:avLst/>
          </a:prstGeom>
        </p:spPr>
      </p:pic>
      <p:pic>
        <p:nvPicPr>
          <p:cNvPr id="13" name="Picture 12">
            <a:extLst>
              <a:ext uri="{FF2B5EF4-FFF2-40B4-BE49-F238E27FC236}">
                <a16:creationId xmlns:a16="http://schemas.microsoft.com/office/drawing/2014/main" id="{162D143B-4304-0526-73F5-EF5D9209795B}"/>
              </a:ext>
            </a:extLst>
          </p:cNvPr>
          <p:cNvPicPr>
            <a:picLocks noChangeAspect="1"/>
          </p:cNvPicPr>
          <p:nvPr/>
        </p:nvPicPr>
        <p:blipFill>
          <a:blip r:embed="rId7"/>
          <a:stretch>
            <a:fillRect/>
          </a:stretch>
        </p:blipFill>
        <p:spPr>
          <a:xfrm>
            <a:off x="7053464" y="3283523"/>
            <a:ext cx="2328874" cy="2121592"/>
          </a:xfrm>
          <a:prstGeom prst="rect">
            <a:avLst/>
          </a:prstGeom>
        </p:spPr>
      </p:pic>
      <p:sp>
        <p:nvSpPr>
          <p:cNvPr id="14" name="Oval 13">
            <a:extLst>
              <a:ext uri="{FF2B5EF4-FFF2-40B4-BE49-F238E27FC236}">
                <a16:creationId xmlns:a16="http://schemas.microsoft.com/office/drawing/2014/main" id="{1A28CDE9-BE28-2920-863C-3DC9FECFC8C7}"/>
              </a:ext>
            </a:extLst>
          </p:cNvPr>
          <p:cNvSpPr/>
          <p:nvPr/>
        </p:nvSpPr>
        <p:spPr>
          <a:xfrm>
            <a:off x="9463020" y="3656663"/>
            <a:ext cx="2548745" cy="2379533"/>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NOTE</a:t>
            </a:r>
            <a:r>
              <a:rPr lang="en-US" dirty="0">
                <a:solidFill>
                  <a:schemeClr val="tx1"/>
                </a:solidFill>
              </a:rPr>
              <a:t>; </a:t>
            </a:r>
            <a:r>
              <a:rPr lang="en-US" b="1" dirty="0">
                <a:solidFill>
                  <a:schemeClr val="tx1"/>
                </a:solidFill>
              </a:rPr>
              <a:t>Submitter Access changes may take up to 24 hours to be effective</a:t>
            </a:r>
          </a:p>
        </p:txBody>
      </p:sp>
    </p:spTree>
    <p:extLst>
      <p:ext uri="{BB962C8B-B14F-4D97-AF65-F5344CB8AC3E}">
        <p14:creationId xmlns:p14="http://schemas.microsoft.com/office/powerpoint/2010/main" val="140523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2351E-A706-0897-A5DF-D9F8249411A4}"/>
              </a:ext>
            </a:extLst>
          </p:cNvPr>
          <p:cNvSpPr>
            <a:spLocks noGrp="1"/>
          </p:cNvSpPr>
          <p:nvPr>
            <p:ph type="title"/>
          </p:nvPr>
        </p:nvSpPr>
        <p:spPr>
          <a:xfrm>
            <a:off x="536713" y="1480271"/>
            <a:ext cx="11529391" cy="1041358"/>
          </a:xfrm>
        </p:spPr>
        <p:txBody>
          <a:bodyPr/>
          <a:lstStyle/>
          <a:p>
            <a:pPr algn="ctr"/>
            <a:r>
              <a:rPr lang="en-US" dirty="0"/>
              <a:t>ERO SEL Functionality</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3BFA58-0F5B-FA6E-DE89-5DFDD9B075A0}"/>
              </a:ext>
            </a:extLst>
          </p:cNvPr>
          <p:cNvPicPr>
            <a:picLocks noChangeAspect="1"/>
          </p:cNvPicPr>
          <p:nvPr/>
        </p:nvPicPr>
        <p:blipFill>
          <a:blip r:embed="rId2"/>
          <a:stretch>
            <a:fillRect/>
          </a:stretch>
        </p:blipFill>
        <p:spPr>
          <a:xfrm>
            <a:off x="1153513" y="3746516"/>
            <a:ext cx="3560373" cy="2749534"/>
          </a:xfrm>
          <a:prstGeom prst="rect">
            <a:avLst/>
          </a:prstGeom>
        </p:spPr>
      </p:pic>
    </p:spTree>
    <p:extLst>
      <p:ext uri="{BB962C8B-B14F-4D97-AF65-F5344CB8AC3E}">
        <p14:creationId xmlns:p14="http://schemas.microsoft.com/office/powerpoint/2010/main" val="333094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F40-8EB2-E09F-8750-316E35E5E231}"/>
              </a:ext>
            </a:extLst>
          </p:cNvPr>
          <p:cNvSpPr>
            <a:spLocks noGrp="1"/>
          </p:cNvSpPr>
          <p:nvPr>
            <p:ph type="title"/>
          </p:nvPr>
        </p:nvSpPr>
        <p:spPr>
          <a:xfrm>
            <a:off x="526775" y="73146"/>
            <a:ext cx="11484990" cy="652054"/>
          </a:xfrm>
        </p:spPr>
        <p:txBody>
          <a:bodyPr/>
          <a:lstStyle/>
          <a:p>
            <a:pPr algn="ctr"/>
            <a:r>
              <a:rPr lang="en-US" sz="3200" dirty="0">
                <a:latin typeface="Arial" panose="020B0604020202020204" pitchFamily="34" charset="0"/>
                <a:cs typeface="Arial" panose="020B0604020202020204" pitchFamily="34" charset="0"/>
              </a:rPr>
              <a:t>ERO Secure Evidence Locker Portal</a:t>
            </a:r>
          </a:p>
        </p:txBody>
      </p:sp>
      <p:pic>
        <p:nvPicPr>
          <p:cNvPr id="5" name="Picture 4">
            <a:extLst>
              <a:ext uri="{FF2B5EF4-FFF2-40B4-BE49-F238E27FC236}">
                <a16:creationId xmlns:a16="http://schemas.microsoft.com/office/drawing/2014/main" id="{7DBAAF6E-BED5-44BA-FACF-31326C021420}"/>
              </a:ext>
            </a:extLst>
          </p:cNvPr>
          <p:cNvPicPr>
            <a:picLocks noChangeAspect="1"/>
          </p:cNvPicPr>
          <p:nvPr/>
        </p:nvPicPr>
        <p:blipFill>
          <a:blip r:embed="rId2"/>
          <a:stretch>
            <a:fillRect/>
          </a:stretch>
        </p:blipFill>
        <p:spPr>
          <a:xfrm>
            <a:off x="785191" y="884583"/>
            <a:ext cx="10949506" cy="5158408"/>
          </a:xfrm>
          <a:prstGeom prst="rect">
            <a:avLst/>
          </a:prstGeom>
        </p:spPr>
      </p:pic>
    </p:spTree>
    <p:extLst>
      <p:ext uri="{BB962C8B-B14F-4D97-AF65-F5344CB8AC3E}">
        <p14:creationId xmlns:p14="http://schemas.microsoft.com/office/powerpoint/2010/main" val="179040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F40-8EB2-E09F-8750-316E35E5E231}"/>
              </a:ext>
            </a:extLst>
          </p:cNvPr>
          <p:cNvSpPr>
            <a:spLocks noGrp="1"/>
          </p:cNvSpPr>
          <p:nvPr>
            <p:ph type="title"/>
          </p:nvPr>
        </p:nvSpPr>
        <p:spPr>
          <a:xfrm>
            <a:off x="526775" y="73146"/>
            <a:ext cx="11484990" cy="652054"/>
          </a:xfrm>
        </p:spPr>
        <p:txBody>
          <a:bodyPr/>
          <a:lstStyle/>
          <a:p>
            <a:pPr algn="ctr"/>
            <a:r>
              <a:rPr lang="en-US" sz="3200" dirty="0">
                <a:latin typeface="Arial" panose="020B0604020202020204" pitchFamily="34" charset="0"/>
                <a:cs typeface="Arial" panose="020B0604020202020204" pitchFamily="34" charset="0"/>
              </a:rPr>
              <a:t>ERO Secure Evidence Locker Access</a:t>
            </a:r>
          </a:p>
        </p:txBody>
      </p:sp>
      <p:sp>
        <p:nvSpPr>
          <p:cNvPr id="9" name="TextBox 8">
            <a:extLst>
              <a:ext uri="{FF2B5EF4-FFF2-40B4-BE49-F238E27FC236}">
                <a16:creationId xmlns:a16="http://schemas.microsoft.com/office/drawing/2014/main" id="{1D9A8AA8-5623-082A-001D-F6841C70222C}"/>
              </a:ext>
            </a:extLst>
          </p:cNvPr>
          <p:cNvSpPr txBox="1"/>
          <p:nvPr/>
        </p:nvSpPr>
        <p:spPr>
          <a:xfrm>
            <a:off x="805070" y="1470847"/>
            <a:ext cx="11082130"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Google Chrome or Microsoft Edge are the preferred browsers.  </a:t>
            </a:r>
            <a:r>
              <a:rPr lang="en-US" sz="2800" b="1" dirty="0">
                <a:solidFill>
                  <a:srgbClr val="FF0000"/>
                </a:solidFill>
                <a:latin typeface="Arial" panose="020B0604020202020204" pitchFamily="34" charset="0"/>
                <a:cs typeface="Arial" panose="020B0604020202020204" pitchFamily="34" charset="0"/>
              </a:rPr>
              <a:t>Internet Explorer is NOT supported!</a:t>
            </a:r>
          </a:p>
        </p:txBody>
      </p:sp>
    </p:spTree>
    <p:extLst>
      <p:ext uri="{BB962C8B-B14F-4D97-AF65-F5344CB8AC3E}">
        <p14:creationId xmlns:p14="http://schemas.microsoft.com/office/powerpoint/2010/main" val="400546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4" name="Content Placeholder 3">
            <a:extLst>
              <a:ext uri="{FF2B5EF4-FFF2-40B4-BE49-F238E27FC236}">
                <a16:creationId xmlns:a16="http://schemas.microsoft.com/office/drawing/2014/main" id="{14EC98F6-1CD6-3075-9241-47D2C833CC2E}"/>
              </a:ext>
            </a:extLst>
          </p:cNvPr>
          <p:cNvPicPr>
            <a:picLocks noGrp="1" noChangeAspect="1"/>
          </p:cNvPicPr>
          <p:nvPr>
            <p:ph sz="half" idx="2"/>
          </p:nvPr>
        </p:nvPicPr>
        <p:blipFill>
          <a:blip r:embed="rId2"/>
          <a:stretch>
            <a:fillRect/>
          </a:stretch>
        </p:blipFill>
        <p:spPr>
          <a:xfrm>
            <a:off x="1173151" y="913105"/>
            <a:ext cx="6053853" cy="3535986"/>
          </a:xfrm>
          <a:prstGeom prst="rect">
            <a:avLst/>
          </a:prstGeom>
        </p:spPr>
      </p:pic>
      <p:pic>
        <p:nvPicPr>
          <p:cNvPr id="5" name="Picture 4">
            <a:extLst>
              <a:ext uri="{FF2B5EF4-FFF2-40B4-BE49-F238E27FC236}">
                <a16:creationId xmlns:a16="http://schemas.microsoft.com/office/drawing/2014/main" id="{AB9F3543-AA07-46A9-65C1-5B58B126C1E9}"/>
              </a:ext>
            </a:extLst>
          </p:cNvPr>
          <p:cNvPicPr>
            <a:picLocks noChangeAspect="1"/>
          </p:cNvPicPr>
          <p:nvPr/>
        </p:nvPicPr>
        <p:blipFill>
          <a:blip r:embed="rId3"/>
          <a:stretch>
            <a:fillRect/>
          </a:stretch>
        </p:blipFill>
        <p:spPr>
          <a:xfrm>
            <a:off x="5953872" y="3164864"/>
            <a:ext cx="6053853" cy="3529890"/>
          </a:xfrm>
          <a:prstGeom prst="rect">
            <a:avLst/>
          </a:prstGeom>
        </p:spPr>
      </p:pic>
      <p:sp>
        <p:nvSpPr>
          <p:cNvPr id="3" name="TextBox 2">
            <a:extLst>
              <a:ext uri="{FF2B5EF4-FFF2-40B4-BE49-F238E27FC236}">
                <a16:creationId xmlns:a16="http://schemas.microsoft.com/office/drawing/2014/main" id="{DD8D9EB4-FFDA-5880-8177-ECCCBFE879AF}"/>
              </a:ext>
            </a:extLst>
          </p:cNvPr>
          <p:cNvSpPr txBox="1"/>
          <p:nvPr/>
        </p:nvSpPr>
        <p:spPr>
          <a:xfrm>
            <a:off x="429768" y="5129784"/>
            <a:ext cx="5385816" cy="584775"/>
          </a:xfrm>
          <a:prstGeom prst="rect">
            <a:avLst/>
          </a:prstGeom>
          <a:noFill/>
        </p:spPr>
        <p:txBody>
          <a:bodyPr wrap="square" rtlCol="0">
            <a:spAutoFit/>
          </a:bodyPr>
          <a:lstStyle/>
          <a:p>
            <a:r>
              <a:rPr lang="en-US" sz="1600" b="1" dirty="0">
                <a:latin typeface="Arial (Body)"/>
              </a:rPr>
              <a:t>SEL Submission Portal: </a:t>
            </a:r>
            <a:r>
              <a:rPr lang="en-US" sz="1600" dirty="0">
                <a:hlinkClick r:id="rId4"/>
              </a:rPr>
              <a:t>https://eus.eroenterprise.com/nerc-infrastructure/</a:t>
            </a:r>
            <a:endParaRPr lang="en-US" sz="1600" dirty="0"/>
          </a:p>
        </p:txBody>
      </p:sp>
    </p:spTree>
    <p:extLst>
      <p:ext uri="{BB962C8B-B14F-4D97-AF65-F5344CB8AC3E}">
        <p14:creationId xmlns:p14="http://schemas.microsoft.com/office/powerpoint/2010/main" val="37905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7" name="Content Placeholder 6">
            <a:extLst>
              <a:ext uri="{FF2B5EF4-FFF2-40B4-BE49-F238E27FC236}">
                <a16:creationId xmlns:a16="http://schemas.microsoft.com/office/drawing/2014/main" id="{7AFA1853-0733-4C26-C8AC-478D8660D3B8}"/>
              </a:ext>
            </a:extLst>
          </p:cNvPr>
          <p:cNvPicPr>
            <a:picLocks noGrp="1" noChangeAspect="1"/>
          </p:cNvPicPr>
          <p:nvPr>
            <p:ph sz="half" idx="2"/>
          </p:nvPr>
        </p:nvPicPr>
        <p:blipFill>
          <a:blip r:embed="rId2"/>
          <a:stretch>
            <a:fillRect/>
          </a:stretch>
        </p:blipFill>
        <p:spPr>
          <a:xfrm>
            <a:off x="3069073" y="1509453"/>
            <a:ext cx="6053853" cy="3517697"/>
          </a:xfrm>
          <a:prstGeom prst="rect">
            <a:avLst/>
          </a:prstGeom>
        </p:spPr>
      </p:pic>
    </p:spTree>
    <p:extLst>
      <p:ext uri="{BB962C8B-B14F-4D97-AF65-F5344CB8AC3E}">
        <p14:creationId xmlns:p14="http://schemas.microsoft.com/office/powerpoint/2010/main" val="239489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8" name="Picture 7">
            <a:extLst>
              <a:ext uri="{FF2B5EF4-FFF2-40B4-BE49-F238E27FC236}">
                <a16:creationId xmlns:a16="http://schemas.microsoft.com/office/drawing/2014/main" id="{4DB136E2-4AD4-7DD9-AC0A-950BC7468C9C}"/>
              </a:ext>
            </a:extLst>
          </p:cNvPr>
          <p:cNvPicPr>
            <a:picLocks noChangeAspect="1"/>
          </p:cNvPicPr>
          <p:nvPr/>
        </p:nvPicPr>
        <p:blipFill>
          <a:blip r:embed="rId2"/>
          <a:stretch>
            <a:fillRect/>
          </a:stretch>
        </p:blipFill>
        <p:spPr>
          <a:xfrm>
            <a:off x="542056" y="1350611"/>
            <a:ext cx="6053853" cy="3578662"/>
          </a:xfrm>
          <a:prstGeom prst="rect">
            <a:avLst/>
          </a:prstGeom>
        </p:spPr>
      </p:pic>
      <p:pic>
        <p:nvPicPr>
          <p:cNvPr id="9" name="Picture 8">
            <a:extLst>
              <a:ext uri="{FF2B5EF4-FFF2-40B4-BE49-F238E27FC236}">
                <a16:creationId xmlns:a16="http://schemas.microsoft.com/office/drawing/2014/main" id="{F8AA17BE-63AB-2F00-F588-6EF28C92319B}"/>
              </a:ext>
            </a:extLst>
          </p:cNvPr>
          <p:cNvPicPr>
            <a:picLocks noChangeAspect="1"/>
          </p:cNvPicPr>
          <p:nvPr/>
        </p:nvPicPr>
        <p:blipFill>
          <a:blip r:embed="rId3"/>
          <a:stretch>
            <a:fillRect/>
          </a:stretch>
        </p:blipFill>
        <p:spPr>
          <a:xfrm>
            <a:off x="1855697" y="850696"/>
            <a:ext cx="9315495" cy="499915"/>
          </a:xfrm>
          <a:prstGeom prst="rect">
            <a:avLst/>
          </a:prstGeom>
        </p:spPr>
      </p:pic>
      <p:pic>
        <p:nvPicPr>
          <p:cNvPr id="5" name="Picture 4">
            <a:extLst>
              <a:ext uri="{FF2B5EF4-FFF2-40B4-BE49-F238E27FC236}">
                <a16:creationId xmlns:a16="http://schemas.microsoft.com/office/drawing/2014/main" id="{DB428263-E86F-3229-4CF0-11EDDE468876}"/>
              </a:ext>
            </a:extLst>
          </p:cNvPr>
          <p:cNvPicPr>
            <a:picLocks noChangeAspect="1"/>
          </p:cNvPicPr>
          <p:nvPr/>
        </p:nvPicPr>
        <p:blipFill>
          <a:blip r:embed="rId4"/>
          <a:stretch>
            <a:fillRect/>
          </a:stretch>
        </p:blipFill>
        <p:spPr>
          <a:xfrm>
            <a:off x="4945304" y="2435026"/>
            <a:ext cx="6980148" cy="4181801"/>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0C36BD07-21DB-D0B7-0709-A845B35FBED0}"/>
                  </a:ext>
                </a:extLst>
              </p14:cNvPr>
              <p14:cNvContentPartPr/>
              <p14:nvPr/>
            </p14:nvContentPartPr>
            <p14:xfrm>
              <a:off x="3904128" y="1078416"/>
              <a:ext cx="1014480" cy="39600"/>
            </p14:xfrm>
          </p:contentPart>
        </mc:Choice>
        <mc:Fallback xmlns="">
          <p:pic>
            <p:nvPicPr>
              <p:cNvPr id="12" name="Ink 11">
                <a:extLst>
                  <a:ext uri="{FF2B5EF4-FFF2-40B4-BE49-F238E27FC236}">
                    <a16:creationId xmlns:a16="http://schemas.microsoft.com/office/drawing/2014/main" id="{0C36BD07-21DB-D0B7-0709-A845B35FBED0}"/>
                  </a:ext>
                </a:extLst>
              </p:cNvPr>
              <p:cNvPicPr/>
              <p:nvPr/>
            </p:nvPicPr>
            <p:blipFill>
              <a:blip r:embed="rId6"/>
              <a:stretch>
                <a:fillRect/>
              </a:stretch>
            </p:blipFill>
            <p:spPr>
              <a:xfrm>
                <a:off x="3850488" y="970776"/>
                <a:ext cx="1122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A9D172CE-78FA-4E80-BEE6-19D138077BEC}"/>
                  </a:ext>
                </a:extLst>
              </p14:cNvPr>
              <p14:cNvContentPartPr/>
              <p14:nvPr/>
            </p14:nvContentPartPr>
            <p14:xfrm>
              <a:off x="5989248" y="4023216"/>
              <a:ext cx="360" cy="360"/>
            </p14:xfrm>
          </p:contentPart>
        </mc:Choice>
        <mc:Fallback xmlns="">
          <p:pic>
            <p:nvPicPr>
              <p:cNvPr id="14" name="Ink 13">
                <a:extLst>
                  <a:ext uri="{FF2B5EF4-FFF2-40B4-BE49-F238E27FC236}">
                    <a16:creationId xmlns:a16="http://schemas.microsoft.com/office/drawing/2014/main" id="{A9D172CE-78FA-4E80-BEE6-19D138077BEC}"/>
                  </a:ext>
                </a:extLst>
              </p:cNvPr>
              <p:cNvPicPr/>
              <p:nvPr/>
            </p:nvPicPr>
            <p:blipFill>
              <a:blip r:embed="rId8"/>
              <a:stretch>
                <a:fillRect/>
              </a:stretch>
            </p:blipFill>
            <p:spPr>
              <a:xfrm>
                <a:off x="5953248" y="395157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380219FB-6B2D-9919-16CB-E86926C05085}"/>
                  </a:ext>
                </a:extLst>
              </p14:cNvPr>
              <p14:cNvContentPartPr/>
              <p14:nvPr/>
            </p14:nvContentPartPr>
            <p14:xfrm>
              <a:off x="6043968" y="4023216"/>
              <a:ext cx="360" cy="360"/>
            </p14:xfrm>
          </p:contentPart>
        </mc:Choice>
        <mc:Fallback xmlns="">
          <p:pic>
            <p:nvPicPr>
              <p:cNvPr id="15" name="Ink 14">
                <a:extLst>
                  <a:ext uri="{FF2B5EF4-FFF2-40B4-BE49-F238E27FC236}">
                    <a16:creationId xmlns:a16="http://schemas.microsoft.com/office/drawing/2014/main" id="{380219FB-6B2D-9919-16CB-E86926C05085}"/>
                  </a:ext>
                </a:extLst>
              </p:cNvPr>
              <p:cNvPicPr/>
              <p:nvPr/>
            </p:nvPicPr>
            <p:blipFill>
              <a:blip r:embed="rId8"/>
              <a:stretch>
                <a:fillRect/>
              </a:stretch>
            </p:blipFill>
            <p:spPr>
              <a:xfrm>
                <a:off x="6008328" y="395157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F40EA09E-5DA5-1E9C-3AB4-A68DA9E23071}"/>
                  </a:ext>
                </a:extLst>
              </p14:cNvPr>
              <p14:cNvContentPartPr/>
              <p14:nvPr/>
            </p14:nvContentPartPr>
            <p14:xfrm>
              <a:off x="6098688" y="4023216"/>
              <a:ext cx="360" cy="360"/>
            </p14:xfrm>
          </p:contentPart>
        </mc:Choice>
        <mc:Fallback xmlns="">
          <p:pic>
            <p:nvPicPr>
              <p:cNvPr id="16" name="Ink 15">
                <a:extLst>
                  <a:ext uri="{FF2B5EF4-FFF2-40B4-BE49-F238E27FC236}">
                    <a16:creationId xmlns:a16="http://schemas.microsoft.com/office/drawing/2014/main" id="{F40EA09E-5DA5-1E9C-3AB4-A68DA9E23071}"/>
                  </a:ext>
                </a:extLst>
              </p:cNvPr>
              <p:cNvPicPr/>
              <p:nvPr/>
            </p:nvPicPr>
            <p:blipFill>
              <a:blip r:embed="rId8"/>
              <a:stretch>
                <a:fillRect/>
              </a:stretch>
            </p:blipFill>
            <p:spPr>
              <a:xfrm>
                <a:off x="6063048" y="3951576"/>
                <a:ext cx="72000" cy="144000"/>
              </a:xfrm>
              <a:prstGeom prst="rect">
                <a:avLst/>
              </a:prstGeom>
            </p:spPr>
          </p:pic>
        </mc:Fallback>
      </mc:AlternateContent>
    </p:spTree>
    <p:extLst>
      <p:ext uri="{BB962C8B-B14F-4D97-AF65-F5344CB8AC3E}">
        <p14:creationId xmlns:p14="http://schemas.microsoft.com/office/powerpoint/2010/main" val="96728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3" name="Picture 2">
            <a:extLst>
              <a:ext uri="{FF2B5EF4-FFF2-40B4-BE49-F238E27FC236}">
                <a16:creationId xmlns:a16="http://schemas.microsoft.com/office/drawing/2014/main" id="{D207DF19-5CDA-6884-0BAB-BA3B9FA8C3A3}"/>
              </a:ext>
            </a:extLst>
          </p:cNvPr>
          <p:cNvPicPr>
            <a:picLocks noChangeAspect="1"/>
          </p:cNvPicPr>
          <p:nvPr/>
        </p:nvPicPr>
        <p:blipFill>
          <a:blip r:embed="rId2"/>
          <a:stretch>
            <a:fillRect/>
          </a:stretch>
        </p:blipFill>
        <p:spPr>
          <a:xfrm>
            <a:off x="850169" y="984759"/>
            <a:ext cx="3911010" cy="3005152"/>
          </a:xfrm>
          <a:prstGeom prst="rect">
            <a:avLst/>
          </a:prstGeom>
        </p:spPr>
      </p:pic>
      <p:pic>
        <p:nvPicPr>
          <p:cNvPr id="4" name="Picture 3">
            <a:extLst>
              <a:ext uri="{FF2B5EF4-FFF2-40B4-BE49-F238E27FC236}">
                <a16:creationId xmlns:a16="http://schemas.microsoft.com/office/drawing/2014/main" id="{A36521BF-3FA6-917D-3DC2-A50031A69A44}"/>
              </a:ext>
            </a:extLst>
          </p:cNvPr>
          <p:cNvPicPr>
            <a:picLocks noChangeAspect="1"/>
          </p:cNvPicPr>
          <p:nvPr/>
        </p:nvPicPr>
        <p:blipFill>
          <a:blip r:embed="rId3"/>
          <a:stretch>
            <a:fillRect/>
          </a:stretch>
        </p:blipFill>
        <p:spPr>
          <a:xfrm>
            <a:off x="6534308" y="3578087"/>
            <a:ext cx="3384830" cy="2531742"/>
          </a:xfrm>
          <a:prstGeom prst="rect">
            <a:avLst/>
          </a:prstGeom>
        </p:spPr>
      </p:pic>
      <p:pic>
        <p:nvPicPr>
          <p:cNvPr id="6" name="Picture 5">
            <a:extLst>
              <a:ext uri="{FF2B5EF4-FFF2-40B4-BE49-F238E27FC236}">
                <a16:creationId xmlns:a16="http://schemas.microsoft.com/office/drawing/2014/main" id="{2332A09C-CFA0-9E74-9D04-1435BC890211}"/>
              </a:ext>
            </a:extLst>
          </p:cNvPr>
          <p:cNvPicPr>
            <a:picLocks noChangeAspect="1"/>
          </p:cNvPicPr>
          <p:nvPr/>
        </p:nvPicPr>
        <p:blipFill>
          <a:blip r:embed="rId4"/>
          <a:stretch>
            <a:fillRect/>
          </a:stretch>
        </p:blipFill>
        <p:spPr>
          <a:xfrm>
            <a:off x="9887695" y="3989911"/>
            <a:ext cx="1804572" cy="2017951"/>
          </a:xfrm>
          <a:prstGeom prst="rect">
            <a:avLst/>
          </a:prstGeom>
        </p:spPr>
      </p:pic>
      <p:pic>
        <p:nvPicPr>
          <p:cNvPr id="7" name="Picture 6">
            <a:extLst>
              <a:ext uri="{FF2B5EF4-FFF2-40B4-BE49-F238E27FC236}">
                <a16:creationId xmlns:a16="http://schemas.microsoft.com/office/drawing/2014/main" id="{A01C8384-2B0D-B08F-E747-D5DF6919F638}"/>
              </a:ext>
            </a:extLst>
          </p:cNvPr>
          <p:cNvPicPr>
            <a:picLocks noChangeAspect="1"/>
          </p:cNvPicPr>
          <p:nvPr/>
        </p:nvPicPr>
        <p:blipFill>
          <a:blip r:embed="rId5"/>
          <a:stretch>
            <a:fillRect/>
          </a:stretch>
        </p:blipFill>
        <p:spPr>
          <a:xfrm>
            <a:off x="5010082" y="1478359"/>
            <a:ext cx="1804572" cy="2017951"/>
          </a:xfrm>
          <a:prstGeom prst="rect">
            <a:avLst/>
          </a:prstGeom>
        </p:spPr>
      </p:pic>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5D4CB2B5-146F-806F-CC54-1518CB846763}"/>
                  </a:ext>
                </a:extLst>
              </p14:cNvPr>
              <p14:cNvContentPartPr/>
              <p14:nvPr/>
            </p14:nvContentPartPr>
            <p14:xfrm>
              <a:off x="1718928" y="2148696"/>
              <a:ext cx="360" cy="360"/>
            </p14:xfrm>
          </p:contentPart>
        </mc:Choice>
        <mc:Fallback xmlns="">
          <p:pic>
            <p:nvPicPr>
              <p:cNvPr id="38" name="Ink 37">
                <a:extLst>
                  <a:ext uri="{FF2B5EF4-FFF2-40B4-BE49-F238E27FC236}">
                    <a16:creationId xmlns:a16="http://schemas.microsoft.com/office/drawing/2014/main" id="{5D4CB2B5-146F-806F-CC54-1518CB846763}"/>
                  </a:ext>
                </a:extLst>
              </p:cNvPr>
              <p:cNvPicPr/>
              <p:nvPr/>
            </p:nvPicPr>
            <p:blipFill>
              <a:blip r:embed="rId7"/>
              <a:stretch>
                <a:fillRect/>
              </a:stretch>
            </p:blipFill>
            <p:spPr>
              <a:xfrm>
                <a:off x="1682928" y="2077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E48C230-7283-7582-1995-294B6EB2FC71}"/>
                  </a:ext>
                </a:extLst>
              </p14:cNvPr>
              <p14:cNvContentPartPr/>
              <p14:nvPr/>
            </p14:nvContentPartPr>
            <p14:xfrm>
              <a:off x="1645488" y="2148696"/>
              <a:ext cx="360" cy="360"/>
            </p14:xfrm>
          </p:contentPart>
        </mc:Choice>
        <mc:Fallback xmlns="">
          <p:pic>
            <p:nvPicPr>
              <p:cNvPr id="40" name="Ink 39">
                <a:extLst>
                  <a:ext uri="{FF2B5EF4-FFF2-40B4-BE49-F238E27FC236}">
                    <a16:creationId xmlns:a16="http://schemas.microsoft.com/office/drawing/2014/main" id="{2E48C230-7283-7582-1995-294B6EB2FC71}"/>
                  </a:ext>
                </a:extLst>
              </p:cNvPr>
              <p:cNvPicPr/>
              <p:nvPr/>
            </p:nvPicPr>
            <p:blipFill>
              <a:blip r:embed="rId7"/>
              <a:stretch>
                <a:fillRect/>
              </a:stretch>
            </p:blipFill>
            <p:spPr>
              <a:xfrm>
                <a:off x="1609848" y="2077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55FDA1D9-712A-E0D4-4C49-B97028103C41}"/>
                  </a:ext>
                </a:extLst>
              </p14:cNvPr>
              <p14:cNvContentPartPr/>
              <p14:nvPr/>
            </p14:nvContentPartPr>
            <p14:xfrm>
              <a:off x="1591128" y="2148696"/>
              <a:ext cx="360" cy="360"/>
            </p14:xfrm>
          </p:contentPart>
        </mc:Choice>
        <mc:Fallback xmlns="">
          <p:pic>
            <p:nvPicPr>
              <p:cNvPr id="41" name="Ink 40">
                <a:extLst>
                  <a:ext uri="{FF2B5EF4-FFF2-40B4-BE49-F238E27FC236}">
                    <a16:creationId xmlns:a16="http://schemas.microsoft.com/office/drawing/2014/main" id="{55FDA1D9-712A-E0D4-4C49-B97028103C41}"/>
                  </a:ext>
                </a:extLst>
              </p:cNvPr>
              <p:cNvPicPr/>
              <p:nvPr/>
            </p:nvPicPr>
            <p:blipFill>
              <a:blip r:embed="rId7"/>
              <a:stretch>
                <a:fillRect/>
              </a:stretch>
            </p:blipFill>
            <p:spPr>
              <a:xfrm>
                <a:off x="1555128" y="2077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56DDE418-8CE0-94B7-0AE6-5CE360530F80}"/>
                  </a:ext>
                </a:extLst>
              </p14:cNvPr>
              <p14:cNvContentPartPr/>
              <p14:nvPr/>
            </p14:nvContentPartPr>
            <p14:xfrm>
              <a:off x="1545048" y="2148696"/>
              <a:ext cx="360" cy="360"/>
            </p14:xfrm>
          </p:contentPart>
        </mc:Choice>
        <mc:Fallback xmlns="">
          <p:pic>
            <p:nvPicPr>
              <p:cNvPr id="43" name="Ink 42">
                <a:extLst>
                  <a:ext uri="{FF2B5EF4-FFF2-40B4-BE49-F238E27FC236}">
                    <a16:creationId xmlns:a16="http://schemas.microsoft.com/office/drawing/2014/main" id="{56DDE418-8CE0-94B7-0AE6-5CE360530F80}"/>
                  </a:ext>
                </a:extLst>
              </p:cNvPr>
              <p:cNvPicPr/>
              <p:nvPr/>
            </p:nvPicPr>
            <p:blipFill>
              <a:blip r:embed="rId7"/>
              <a:stretch>
                <a:fillRect/>
              </a:stretch>
            </p:blipFill>
            <p:spPr>
              <a:xfrm>
                <a:off x="1509408" y="2077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Ink 43">
                <a:extLst>
                  <a:ext uri="{FF2B5EF4-FFF2-40B4-BE49-F238E27FC236}">
                    <a16:creationId xmlns:a16="http://schemas.microsoft.com/office/drawing/2014/main" id="{F9482DDC-18FB-C5AA-BD6D-20A50F7E8160}"/>
                  </a:ext>
                </a:extLst>
              </p14:cNvPr>
              <p14:cNvContentPartPr/>
              <p14:nvPr/>
            </p14:nvContentPartPr>
            <p14:xfrm>
              <a:off x="1508328" y="2148696"/>
              <a:ext cx="360" cy="360"/>
            </p14:xfrm>
          </p:contentPart>
        </mc:Choice>
        <mc:Fallback xmlns="">
          <p:pic>
            <p:nvPicPr>
              <p:cNvPr id="44" name="Ink 43">
                <a:extLst>
                  <a:ext uri="{FF2B5EF4-FFF2-40B4-BE49-F238E27FC236}">
                    <a16:creationId xmlns:a16="http://schemas.microsoft.com/office/drawing/2014/main" id="{F9482DDC-18FB-C5AA-BD6D-20A50F7E8160}"/>
                  </a:ext>
                </a:extLst>
              </p:cNvPr>
              <p:cNvPicPr/>
              <p:nvPr/>
            </p:nvPicPr>
            <p:blipFill>
              <a:blip r:embed="rId7"/>
              <a:stretch>
                <a:fillRect/>
              </a:stretch>
            </p:blipFill>
            <p:spPr>
              <a:xfrm>
                <a:off x="1472688" y="2077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 44">
                <a:extLst>
                  <a:ext uri="{FF2B5EF4-FFF2-40B4-BE49-F238E27FC236}">
                    <a16:creationId xmlns:a16="http://schemas.microsoft.com/office/drawing/2014/main" id="{B888AADC-186A-AC97-9B7D-3FBA85F15212}"/>
                  </a:ext>
                </a:extLst>
              </p14:cNvPr>
              <p14:cNvContentPartPr/>
              <p14:nvPr/>
            </p14:nvContentPartPr>
            <p14:xfrm>
              <a:off x="2103048" y="3154536"/>
              <a:ext cx="360" cy="360"/>
            </p14:xfrm>
          </p:contentPart>
        </mc:Choice>
        <mc:Fallback xmlns="">
          <p:pic>
            <p:nvPicPr>
              <p:cNvPr id="45" name="Ink 44">
                <a:extLst>
                  <a:ext uri="{FF2B5EF4-FFF2-40B4-BE49-F238E27FC236}">
                    <a16:creationId xmlns:a16="http://schemas.microsoft.com/office/drawing/2014/main" id="{B888AADC-186A-AC97-9B7D-3FBA85F15212}"/>
                  </a:ext>
                </a:extLst>
              </p:cNvPr>
              <p:cNvPicPr/>
              <p:nvPr/>
            </p:nvPicPr>
            <p:blipFill>
              <a:blip r:embed="rId7"/>
              <a:stretch>
                <a:fillRect/>
              </a:stretch>
            </p:blipFill>
            <p:spPr>
              <a:xfrm>
                <a:off x="2067048" y="30825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Ink 45">
                <a:extLst>
                  <a:ext uri="{FF2B5EF4-FFF2-40B4-BE49-F238E27FC236}">
                    <a16:creationId xmlns:a16="http://schemas.microsoft.com/office/drawing/2014/main" id="{6EDF25EE-855E-CF78-39CD-7BEE841617C7}"/>
                  </a:ext>
                </a:extLst>
              </p14:cNvPr>
              <p14:cNvContentPartPr/>
              <p14:nvPr/>
            </p14:nvContentPartPr>
            <p14:xfrm>
              <a:off x="2148408" y="3154536"/>
              <a:ext cx="360" cy="360"/>
            </p14:xfrm>
          </p:contentPart>
        </mc:Choice>
        <mc:Fallback xmlns="">
          <p:pic>
            <p:nvPicPr>
              <p:cNvPr id="46" name="Ink 45">
                <a:extLst>
                  <a:ext uri="{FF2B5EF4-FFF2-40B4-BE49-F238E27FC236}">
                    <a16:creationId xmlns:a16="http://schemas.microsoft.com/office/drawing/2014/main" id="{6EDF25EE-855E-CF78-39CD-7BEE841617C7}"/>
                  </a:ext>
                </a:extLst>
              </p:cNvPr>
              <p:cNvPicPr/>
              <p:nvPr/>
            </p:nvPicPr>
            <p:blipFill>
              <a:blip r:embed="rId7"/>
              <a:stretch>
                <a:fillRect/>
              </a:stretch>
            </p:blipFill>
            <p:spPr>
              <a:xfrm>
                <a:off x="2112768" y="30825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8" name="Ink 47">
                <a:extLst>
                  <a:ext uri="{FF2B5EF4-FFF2-40B4-BE49-F238E27FC236}">
                    <a16:creationId xmlns:a16="http://schemas.microsoft.com/office/drawing/2014/main" id="{6EE02697-9FA3-F8D1-04A4-EEB866619126}"/>
                  </a:ext>
                </a:extLst>
              </p14:cNvPr>
              <p14:cNvContentPartPr/>
              <p14:nvPr/>
            </p14:nvContentPartPr>
            <p14:xfrm>
              <a:off x="2212848" y="3154536"/>
              <a:ext cx="360" cy="360"/>
            </p14:xfrm>
          </p:contentPart>
        </mc:Choice>
        <mc:Fallback xmlns="">
          <p:pic>
            <p:nvPicPr>
              <p:cNvPr id="48" name="Ink 47">
                <a:extLst>
                  <a:ext uri="{FF2B5EF4-FFF2-40B4-BE49-F238E27FC236}">
                    <a16:creationId xmlns:a16="http://schemas.microsoft.com/office/drawing/2014/main" id="{6EE02697-9FA3-F8D1-04A4-EEB866619126}"/>
                  </a:ext>
                </a:extLst>
              </p:cNvPr>
              <p:cNvPicPr/>
              <p:nvPr/>
            </p:nvPicPr>
            <p:blipFill>
              <a:blip r:embed="rId7"/>
              <a:stretch>
                <a:fillRect/>
              </a:stretch>
            </p:blipFill>
            <p:spPr>
              <a:xfrm>
                <a:off x="2176848" y="30825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4913D7F8-D163-E71E-9212-D04703F799A2}"/>
                  </a:ext>
                </a:extLst>
              </p14:cNvPr>
              <p14:cNvContentPartPr/>
              <p14:nvPr/>
            </p14:nvContentPartPr>
            <p14:xfrm>
              <a:off x="2285568" y="3154536"/>
              <a:ext cx="360" cy="360"/>
            </p14:xfrm>
          </p:contentPart>
        </mc:Choice>
        <mc:Fallback xmlns="">
          <p:pic>
            <p:nvPicPr>
              <p:cNvPr id="49" name="Ink 48">
                <a:extLst>
                  <a:ext uri="{FF2B5EF4-FFF2-40B4-BE49-F238E27FC236}">
                    <a16:creationId xmlns:a16="http://schemas.microsoft.com/office/drawing/2014/main" id="{4913D7F8-D163-E71E-9212-D04703F799A2}"/>
                  </a:ext>
                </a:extLst>
              </p:cNvPr>
              <p:cNvPicPr/>
              <p:nvPr/>
            </p:nvPicPr>
            <p:blipFill>
              <a:blip r:embed="rId7"/>
              <a:stretch>
                <a:fillRect/>
              </a:stretch>
            </p:blipFill>
            <p:spPr>
              <a:xfrm>
                <a:off x="2249928" y="30825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 name="Ink 53">
                <a:extLst>
                  <a:ext uri="{FF2B5EF4-FFF2-40B4-BE49-F238E27FC236}">
                    <a16:creationId xmlns:a16="http://schemas.microsoft.com/office/drawing/2014/main" id="{F6CAFCFB-4DBF-AF17-9570-A93D301446A2}"/>
                  </a:ext>
                </a:extLst>
              </p14:cNvPr>
              <p14:cNvContentPartPr/>
              <p14:nvPr/>
            </p14:nvContentPartPr>
            <p14:xfrm>
              <a:off x="2359008" y="3154536"/>
              <a:ext cx="360" cy="360"/>
            </p14:xfrm>
          </p:contentPart>
        </mc:Choice>
        <mc:Fallback xmlns="">
          <p:pic>
            <p:nvPicPr>
              <p:cNvPr id="54" name="Ink 53">
                <a:extLst>
                  <a:ext uri="{FF2B5EF4-FFF2-40B4-BE49-F238E27FC236}">
                    <a16:creationId xmlns:a16="http://schemas.microsoft.com/office/drawing/2014/main" id="{F6CAFCFB-4DBF-AF17-9570-A93D301446A2}"/>
                  </a:ext>
                </a:extLst>
              </p:cNvPr>
              <p:cNvPicPr/>
              <p:nvPr/>
            </p:nvPicPr>
            <p:blipFill>
              <a:blip r:embed="rId7"/>
              <a:stretch>
                <a:fillRect/>
              </a:stretch>
            </p:blipFill>
            <p:spPr>
              <a:xfrm>
                <a:off x="2323008" y="30825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5" name="Ink 54">
                <a:extLst>
                  <a:ext uri="{FF2B5EF4-FFF2-40B4-BE49-F238E27FC236}">
                    <a16:creationId xmlns:a16="http://schemas.microsoft.com/office/drawing/2014/main" id="{66AEED39-309B-D493-62FB-A5513CBC159A}"/>
                  </a:ext>
                </a:extLst>
              </p14:cNvPr>
              <p14:cNvContentPartPr/>
              <p14:nvPr/>
            </p14:nvContentPartPr>
            <p14:xfrm>
              <a:off x="7269408" y="4635576"/>
              <a:ext cx="360" cy="360"/>
            </p14:xfrm>
          </p:contentPart>
        </mc:Choice>
        <mc:Fallback xmlns="">
          <p:pic>
            <p:nvPicPr>
              <p:cNvPr id="55" name="Ink 54">
                <a:extLst>
                  <a:ext uri="{FF2B5EF4-FFF2-40B4-BE49-F238E27FC236}">
                    <a16:creationId xmlns:a16="http://schemas.microsoft.com/office/drawing/2014/main" id="{66AEED39-309B-D493-62FB-A5513CBC159A}"/>
                  </a:ext>
                </a:extLst>
              </p:cNvPr>
              <p:cNvPicPr/>
              <p:nvPr/>
            </p:nvPicPr>
            <p:blipFill>
              <a:blip r:embed="rId7"/>
              <a:stretch>
                <a:fillRect/>
              </a:stretch>
            </p:blipFill>
            <p:spPr>
              <a:xfrm>
                <a:off x="7233408" y="45639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Ink 55">
                <a:extLst>
                  <a:ext uri="{FF2B5EF4-FFF2-40B4-BE49-F238E27FC236}">
                    <a16:creationId xmlns:a16="http://schemas.microsoft.com/office/drawing/2014/main" id="{742EEA7D-746F-A720-A6B5-8003C7E43A34}"/>
                  </a:ext>
                </a:extLst>
              </p14:cNvPr>
              <p14:cNvContentPartPr/>
              <p14:nvPr/>
            </p14:nvContentPartPr>
            <p14:xfrm>
              <a:off x="7242048" y="4635576"/>
              <a:ext cx="360" cy="360"/>
            </p14:xfrm>
          </p:contentPart>
        </mc:Choice>
        <mc:Fallback xmlns="">
          <p:pic>
            <p:nvPicPr>
              <p:cNvPr id="56" name="Ink 55">
                <a:extLst>
                  <a:ext uri="{FF2B5EF4-FFF2-40B4-BE49-F238E27FC236}">
                    <a16:creationId xmlns:a16="http://schemas.microsoft.com/office/drawing/2014/main" id="{742EEA7D-746F-A720-A6B5-8003C7E43A34}"/>
                  </a:ext>
                </a:extLst>
              </p:cNvPr>
              <p:cNvPicPr/>
              <p:nvPr/>
            </p:nvPicPr>
            <p:blipFill>
              <a:blip r:embed="rId7"/>
              <a:stretch>
                <a:fillRect/>
              </a:stretch>
            </p:blipFill>
            <p:spPr>
              <a:xfrm>
                <a:off x="7206048" y="45639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Ink 57">
                <a:extLst>
                  <a:ext uri="{FF2B5EF4-FFF2-40B4-BE49-F238E27FC236}">
                    <a16:creationId xmlns:a16="http://schemas.microsoft.com/office/drawing/2014/main" id="{A9FE3CB3-B962-A6CA-3630-D4A8F70CB691}"/>
                  </a:ext>
                </a:extLst>
              </p14:cNvPr>
              <p14:cNvContentPartPr/>
              <p14:nvPr/>
            </p14:nvContentPartPr>
            <p14:xfrm>
              <a:off x="7214328" y="4635576"/>
              <a:ext cx="360" cy="360"/>
            </p14:xfrm>
          </p:contentPart>
        </mc:Choice>
        <mc:Fallback xmlns="">
          <p:pic>
            <p:nvPicPr>
              <p:cNvPr id="58" name="Ink 57">
                <a:extLst>
                  <a:ext uri="{FF2B5EF4-FFF2-40B4-BE49-F238E27FC236}">
                    <a16:creationId xmlns:a16="http://schemas.microsoft.com/office/drawing/2014/main" id="{A9FE3CB3-B962-A6CA-3630-D4A8F70CB691}"/>
                  </a:ext>
                </a:extLst>
              </p:cNvPr>
              <p:cNvPicPr/>
              <p:nvPr/>
            </p:nvPicPr>
            <p:blipFill>
              <a:blip r:embed="rId7"/>
              <a:stretch>
                <a:fillRect/>
              </a:stretch>
            </p:blipFill>
            <p:spPr>
              <a:xfrm>
                <a:off x="7178328" y="45639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9" name="Ink 58">
                <a:extLst>
                  <a:ext uri="{FF2B5EF4-FFF2-40B4-BE49-F238E27FC236}">
                    <a16:creationId xmlns:a16="http://schemas.microsoft.com/office/drawing/2014/main" id="{9F2DABD8-0945-B7E8-73A9-C8D9B99B4056}"/>
                  </a:ext>
                </a:extLst>
              </p14:cNvPr>
              <p14:cNvContentPartPr/>
              <p14:nvPr/>
            </p14:nvContentPartPr>
            <p14:xfrm>
              <a:off x="7177968" y="4635576"/>
              <a:ext cx="360" cy="360"/>
            </p14:xfrm>
          </p:contentPart>
        </mc:Choice>
        <mc:Fallback xmlns="">
          <p:pic>
            <p:nvPicPr>
              <p:cNvPr id="59" name="Ink 58">
                <a:extLst>
                  <a:ext uri="{FF2B5EF4-FFF2-40B4-BE49-F238E27FC236}">
                    <a16:creationId xmlns:a16="http://schemas.microsoft.com/office/drawing/2014/main" id="{9F2DABD8-0945-B7E8-73A9-C8D9B99B4056}"/>
                  </a:ext>
                </a:extLst>
              </p:cNvPr>
              <p:cNvPicPr/>
              <p:nvPr/>
            </p:nvPicPr>
            <p:blipFill>
              <a:blip r:embed="rId7"/>
              <a:stretch>
                <a:fillRect/>
              </a:stretch>
            </p:blipFill>
            <p:spPr>
              <a:xfrm>
                <a:off x="7142328" y="45639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 name="Ink 60">
                <a:extLst>
                  <a:ext uri="{FF2B5EF4-FFF2-40B4-BE49-F238E27FC236}">
                    <a16:creationId xmlns:a16="http://schemas.microsoft.com/office/drawing/2014/main" id="{49D9FF78-1EBD-60DC-D51B-7DC37509B2B3}"/>
                  </a:ext>
                </a:extLst>
              </p14:cNvPr>
              <p14:cNvContentPartPr/>
              <p14:nvPr/>
            </p14:nvContentPartPr>
            <p14:xfrm>
              <a:off x="7113888" y="4635576"/>
              <a:ext cx="360" cy="360"/>
            </p14:xfrm>
          </p:contentPart>
        </mc:Choice>
        <mc:Fallback xmlns="">
          <p:pic>
            <p:nvPicPr>
              <p:cNvPr id="61" name="Ink 60">
                <a:extLst>
                  <a:ext uri="{FF2B5EF4-FFF2-40B4-BE49-F238E27FC236}">
                    <a16:creationId xmlns:a16="http://schemas.microsoft.com/office/drawing/2014/main" id="{49D9FF78-1EBD-60DC-D51B-7DC37509B2B3}"/>
                  </a:ext>
                </a:extLst>
              </p:cNvPr>
              <p:cNvPicPr/>
              <p:nvPr/>
            </p:nvPicPr>
            <p:blipFill>
              <a:blip r:embed="rId7"/>
              <a:stretch>
                <a:fillRect/>
              </a:stretch>
            </p:blipFill>
            <p:spPr>
              <a:xfrm>
                <a:off x="7077888" y="45639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3">
                <a:extLst>
                  <a:ext uri="{FF2B5EF4-FFF2-40B4-BE49-F238E27FC236}">
                    <a16:creationId xmlns:a16="http://schemas.microsoft.com/office/drawing/2014/main" id="{644218C3-EC31-1FBF-F128-353579BCBD97}"/>
                  </a:ext>
                </a:extLst>
              </p14:cNvPr>
              <p14:cNvContentPartPr/>
              <p14:nvPr/>
            </p14:nvContentPartPr>
            <p14:xfrm>
              <a:off x="7095528" y="4635576"/>
              <a:ext cx="360" cy="360"/>
            </p14:xfrm>
          </p:contentPart>
        </mc:Choice>
        <mc:Fallback xmlns="">
          <p:pic>
            <p:nvPicPr>
              <p:cNvPr id="64" name="Ink 63">
                <a:extLst>
                  <a:ext uri="{FF2B5EF4-FFF2-40B4-BE49-F238E27FC236}">
                    <a16:creationId xmlns:a16="http://schemas.microsoft.com/office/drawing/2014/main" id="{644218C3-EC31-1FBF-F128-353579BCBD97}"/>
                  </a:ext>
                </a:extLst>
              </p:cNvPr>
              <p:cNvPicPr/>
              <p:nvPr/>
            </p:nvPicPr>
            <p:blipFill>
              <a:blip r:embed="rId7"/>
              <a:stretch>
                <a:fillRect/>
              </a:stretch>
            </p:blipFill>
            <p:spPr>
              <a:xfrm>
                <a:off x="7059528" y="45639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Ink 64">
                <a:extLst>
                  <a:ext uri="{FF2B5EF4-FFF2-40B4-BE49-F238E27FC236}">
                    <a16:creationId xmlns:a16="http://schemas.microsoft.com/office/drawing/2014/main" id="{A2E0ED87-0FD2-65D4-EE1B-1C9F9C336C66}"/>
                  </a:ext>
                </a:extLst>
              </p14:cNvPr>
              <p14:cNvContentPartPr/>
              <p14:nvPr/>
            </p14:nvContentPartPr>
            <p14:xfrm>
              <a:off x="5440248" y="5843016"/>
              <a:ext cx="360" cy="360"/>
            </p14:xfrm>
          </p:contentPart>
        </mc:Choice>
        <mc:Fallback xmlns="">
          <p:pic>
            <p:nvPicPr>
              <p:cNvPr id="65" name="Ink 64">
                <a:extLst>
                  <a:ext uri="{FF2B5EF4-FFF2-40B4-BE49-F238E27FC236}">
                    <a16:creationId xmlns:a16="http://schemas.microsoft.com/office/drawing/2014/main" id="{A2E0ED87-0FD2-65D4-EE1B-1C9F9C336C66}"/>
                  </a:ext>
                </a:extLst>
              </p:cNvPr>
              <p:cNvPicPr/>
              <p:nvPr/>
            </p:nvPicPr>
            <p:blipFill>
              <a:blip r:embed="rId7"/>
              <a:stretch>
                <a:fillRect/>
              </a:stretch>
            </p:blipFill>
            <p:spPr>
              <a:xfrm>
                <a:off x="5404608" y="5771016"/>
                <a:ext cx="72000" cy="144000"/>
              </a:xfrm>
              <a:prstGeom prst="rect">
                <a:avLst/>
              </a:prstGeom>
            </p:spPr>
          </p:pic>
        </mc:Fallback>
      </mc:AlternateContent>
    </p:spTree>
    <p:extLst>
      <p:ext uri="{BB962C8B-B14F-4D97-AF65-F5344CB8AC3E}">
        <p14:creationId xmlns:p14="http://schemas.microsoft.com/office/powerpoint/2010/main" val="32813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9" name="Picture 8">
            <a:extLst>
              <a:ext uri="{FF2B5EF4-FFF2-40B4-BE49-F238E27FC236}">
                <a16:creationId xmlns:a16="http://schemas.microsoft.com/office/drawing/2014/main" id="{A82917D6-65BB-1F9A-0602-9A7E86B068B7}"/>
              </a:ext>
            </a:extLst>
          </p:cNvPr>
          <p:cNvPicPr>
            <a:picLocks noChangeAspect="1"/>
          </p:cNvPicPr>
          <p:nvPr/>
        </p:nvPicPr>
        <p:blipFill>
          <a:blip r:embed="rId2"/>
          <a:stretch>
            <a:fillRect/>
          </a:stretch>
        </p:blipFill>
        <p:spPr>
          <a:xfrm>
            <a:off x="3110567" y="1094873"/>
            <a:ext cx="5712447" cy="1249788"/>
          </a:xfrm>
          <a:prstGeom prst="rect">
            <a:avLst/>
          </a:prstGeom>
        </p:spPr>
      </p:pic>
      <p:pic>
        <p:nvPicPr>
          <p:cNvPr id="10" name="Picture 9">
            <a:extLst>
              <a:ext uri="{FF2B5EF4-FFF2-40B4-BE49-F238E27FC236}">
                <a16:creationId xmlns:a16="http://schemas.microsoft.com/office/drawing/2014/main" id="{CF816EB6-CE3A-8081-F3F6-C031940DEB81}"/>
              </a:ext>
            </a:extLst>
          </p:cNvPr>
          <p:cNvPicPr>
            <a:picLocks noChangeAspect="1"/>
          </p:cNvPicPr>
          <p:nvPr/>
        </p:nvPicPr>
        <p:blipFill>
          <a:blip r:embed="rId3"/>
          <a:stretch>
            <a:fillRect/>
          </a:stretch>
        </p:blipFill>
        <p:spPr>
          <a:xfrm>
            <a:off x="3154425" y="2403531"/>
            <a:ext cx="5883150" cy="2688569"/>
          </a:xfrm>
          <a:prstGeom prst="rect">
            <a:avLst/>
          </a:prstGeom>
        </p:spPr>
      </p:pic>
      <p:pic>
        <p:nvPicPr>
          <p:cNvPr id="11" name="Picture 10">
            <a:extLst>
              <a:ext uri="{FF2B5EF4-FFF2-40B4-BE49-F238E27FC236}">
                <a16:creationId xmlns:a16="http://schemas.microsoft.com/office/drawing/2014/main" id="{6571E3CA-99CC-D11C-C109-14EB7E1CCAD3}"/>
              </a:ext>
            </a:extLst>
          </p:cNvPr>
          <p:cNvPicPr>
            <a:picLocks noChangeAspect="1"/>
          </p:cNvPicPr>
          <p:nvPr/>
        </p:nvPicPr>
        <p:blipFill>
          <a:blip r:embed="rId4"/>
          <a:stretch>
            <a:fillRect/>
          </a:stretch>
        </p:blipFill>
        <p:spPr>
          <a:xfrm>
            <a:off x="3154425" y="5150971"/>
            <a:ext cx="5364945" cy="1505843"/>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757B42D-A38F-225E-0913-F95E22E726F8}"/>
                  </a:ext>
                </a:extLst>
              </p14:cNvPr>
              <p14:cNvContentPartPr/>
              <p14:nvPr/>
            </p14:nvContentPartPr>
            <p14:xfrm>
              <a:off x="3876768" y="1683216"/>
              <a:ext cx="1600200" cy="29520"/>
            </p14:xfrm>
          </p:contentPart>
        </mc:Choice>
        <mc:Fallback xmlns="">
          <p:pic>
            <p:nvPicPr>
              <p:cNvPr id="3" name="Ink 2">
                <a:extLst>
                  <a:ext uri="{FF2B5EF4-FFF2-40B4-BE49-F238E27FC236}">
                    <a16:creationId xmlns:a16="http://schemas.microsoft.com/office/drawing/2014/main" id="{8757B42D-A38F-225E-0913-F95E22E726F8}"/>
                  </a:ext>
                </a:extLst>
              </p:cNvPr>
              <p:cNvPicPr/>
              <p:nvPr/>
            </p:nvPicPr>
            <p:blipFill>
              <a:blip r:embed="rId6"/>
              <a:stretch>
                <a:fillRect/>
              </a:stretch>
            </p:blipFill>
            <p:spPr>
              <a:xfrm>
                <a:off x="3823128" y="1575216"/>
                <a:ext cx="1707840" cy="245160"/>
              </a:xfrm>
              <a:prstGeom prst="rect">
                <a:avLst/>
              </a:prstGeom>
            </p:spPr>
          </p:pic>
        </mc:Fallback>
      </mc:AlternateContent>
      <p:sp>
        <p:nvSpPr>
          <p:cNvPr id="4" name="TextBox 3">
            <a:extLst>
              <a:ext uri="{FF2B5EF4-FFF2-40B4-BE49-F238E27FC236}">
                <a16:creationId xmlns:a16="http://schemas.microsoft.com/office/drawing/2014/main" id="{DB2770D0-CC6D-3311-4662-AF4D0A3F51DE}"/>
              </a:ext>
            </a:extLst>
          </p:cNvPr>
          <p:cNvSpPr txBox="1"/>
          <p:nvPr/>
        </p:nvSpPr>
        <p:spPr>
          <a:xfrm>
            <a:off x="774509" y="1498550"/>
            <a:ext cx="2336058" cy="369332"/>
          </a:xfrm>
          <a:prstGeom prst="rect">
            <a:avLst/>
          </a:prstGeom>
          <a:noFill/>
        </p:spPr>
        <p:txBody>
          <a:bodyPr wrap="square" rtlCol="0">
            <a:spAutoFit/>
          </a:bodyPr>
          <a:lstStyle/>
          <a:p>
            <a:r>
              <a:rPr lang="en-US" dirty="0"/>
              <a:t>Upload a single file</a:t>
            </a:r>
          </a:p>
        </p:txBody>
      </p:sp>
    </p:spTree>
    <p:extLst>
      <p:ext uri="{BB962C8B-B14F-4D97-AF65-F5344CB8AC3E}">
        <p14:creationId xmlns:p14="http://schemas.microsoft.com/office/powerpoint/2010/main" val="64914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6A197E-F6D3-2A52-C039-D08EA1C92553}"/>
              </a:ext>
            </a:extLst>
          </p:cNvPr>
          <p:cNvSpPr>
            <a:spLocks noGrp="1"/>
          </p:cNvSpPr>
          <p:nvPr>
            <p:ph type="title"/>
          </p:nvPr>
        </p:nvSpPr>
        <p:spPr/>
        <p:txBody>
          <a:bodyPr/>
          <a:lstStyle/>
          <a:p>
            <a:pPr marL="0" marR="0">
              <a:spcBef>
                <a:spcPts val="0"/>
              </a:spcBef>
              <a:spcAft>
                <a:spcPts val="0"/>
              </a:spcAft>
            </a:pPr>
            <a:r>
              <a:rPr lang="en-US" sz="3600" b="1" dirty="0">
                <a:effectLst/>
                <a:latin typeface="Calibri" panose="020F0502020204030204" pitchFamily="34" charset="0"/>
                <a:ea typeface="Times New Roman" panose="02020603050405020304" pitchFamily="18" charset="0"/>
              </a:rPr>
              <a:t>Antitrust Compliance Guidelines</a:t>
            </a:r>
            <a:endParaRPr lang="en-US" sz="3600" dirty="0">
              <a:effectLst/>
              <a:latin typeface="Times New Roman" panose="02020603050405020304" pitchFamily="18" charset="0"/>
              <a:ea typeface="Times New Roman" panose="02020603050405020304" pitchFamily="18" charset="0"/>
            </a:endParaRPr>
          </a:p>
        </p:txBody>
      </p:sp>
      <p:sp>
        <p:nvSpPr>
          <p:cNvPr id="8" name="Content Placeholder 7">
            <a:extLst>
              <a:ext uri="{FF2B5EF4-FFF2-40B4-BE49-F238E27FC236}">
                <a16:creationId xmlns:a16="http://schemas.microsoft.com/office/drawing/2014/main" id="{93DCEF47-634E-F35A-15B4-D0F16F1299B1}"/>
              </a:ext>
            </a:extLst>
          </p:cNvPr>
          <p:cNvSpPr>
            <a:spLocks noGrp="1"/>
          </p:cNvSpPr>
          <p:nvPr>
            <p:ph sz="half" idx="2"/>
          </p:nvPr>
        </p:nvSpPr>
        <p:spPr>
          <a:xfrm>
            <a:off x="850169" y="970651"/>
            <a:ext cx="10735107" cy="5546785"/>
          </a:xfrm>
        </p:spPr>
        <p:txBody>
          <a:bodyPr/>
          <a:lstStyle/>
          <a:p>
            <a:pPr marL="0" marR="0" indent="0">
              <a:spcBef>
                <a:spcPts val="0"/>
              </a:spcBef>
              <a:spcAft>
                <a:spcPts val="0"/>
              </a:spcAft>
              <a:buNone/>
            </a:pPr>
            <a:r>
              <a:rPr lang="en-US" sz="2000" dirty="0">
                <a:effectLst/>
                <a:latin typeface="Calibri" panose="020F0502020204030204" pitchFamily="34" charset="0"/>
                <a:ea typeface="Times New Roman" panose="02020603050405020304" pitchFamily="18" charset="0"/>
              </a:rPr>
              <a:t>It is the policy of ReliabilityFirst to obey the antitrust laws and to avoid all conduct that unreasonably restrains competition.  It is the responsibility of every ReliabilityFirst participant to adhere to ReliabilityFirst’s Antitrust Compliance Guidelines, a copy of which is available on ReliabilityFirst’s website.  If there are any questions, please contact me</a:t>
            </a:r>
            <a:r>
              <a:rPr lang="en-US" sz="2000">
                <a:effectLst/>
                <a:latin typeface="Calibri" panose="020F050202020403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362953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9" name="Picture 8">
            <a:extLst>
              <a:ext uri="{FF2B5EF4-FFF2-40B4-BE49-F238E27FC236}">
                <a16:creationId xmlns:a16="http://schemas.microsoft.com/office/drawing/2014/main" id="{A82917D6-65BB-1F9A-0602-9A7E86B068B7}"/>
              </a:ext>
            </a:extLst>
          </p:cNvPr>
          <p:cNvPicPr>
            <a:picLocks noChangeAspect="1"/>
          </p:cNvPicPr>
          <p:nvPr/>
        </p:nvPicPr>
        <p:blipFill>
          <a:blip r:embed="rId2"/>
          <a:stretch>
            <a:fillRect/>
          </a:stretch>
        </p:blipFill>
        <p:spPr>
          <a:xfrm>
            <a:off x="3110567" y="1094873"/>
            <a:ext cx="5712447" cy="1249788"/>
          </a:xfrm>
          <a:prstGeom prst="rect">
            <a:avLst/>
          </a:prstGeom>
        </p:spPr>
      </p:pic>
      <p:pic>
        <p:nvPicPr>
          <p:cNvPr id="3" name="Picture 2">
            <a:extLst>
              <a:ext uri="{FF2B5EF4-FFF2-40B4-BE49-F238E27FC236}">
                <a16:creationId xmlns:a16="http://schemas.microsoft.com/office/drawing/2014/main" id="{4D7822A2-EC73-5B65-32E2-E9B165AE24C8}"/>
              </a:ext>
            </a:extLst>
          </p:cNvPr>
          <p:cNvPicPr>
            <a:picLocks noChangeAspect="1"/>
          </p:cNvPicPr>
          <p:nvPr/>
        </p:nvPicPr>
        <p:blipFill>
          <a:blip r:embed="rId3"/>
          <a:stretch>
            <a:fillRect/>
          </a:stretch>
        </p:blipFill>
        <p:spPr>
          <a:xfrm>
            <a:off x="3154425" y="2394880"/>
            <a:ext cx="5675868" cy="2609314"/>
          </a:xfrm>
          <a:prstGeom prst="rect">
            <a:avLst/>
          </a:prstGeom>
        </p:spPr>
      </p:pic>
      <p:pic>
        <p:nvPicPr>
          <p:cNvPr id="4" name="Picture 3">
            <a:extLst>
              <a:ext uri="{FF2B5EF4-FFF2-40B4-BE49-F238E27FC236}">
                <a16:creationId xmlns:a16="http://schemas.microsoft.com/office/drawing/2014/main" id="{7002B6E7-5488-15E2-1B02-41CBC943D669}"/>
              </a:ext>
            </a:extLst>
          </p:cNvPr>
          <p:cNvPicPr>
            <a:picLocks noChangeAspect="1"/>
          </p:cNvPicPr>
          <p:nvPr/>
        </p:nvPicPr>
        <p:blipFill>
          <a:blip r:embed="rId4"/>
          <a:stretch>
            <a:fillRect/>
          </a:stretch>
        </p:blipFill>
        <p:spPr>
          <a:xfrm>
            <a:off x="3154425" y="5054413"/>
            <a:ext cx="4554107" cy="1646063"/>
          </a:xfrm>
          <a:prstGeom prst="rect">
            <a:avLst/>
          </a:prstGeom>
        </p:spPr>
      </p:pic>
      <p:sp>
        <p:nvSpPr>
          <p:cNvPr id="5" name="TextBox 4">
            <a:extLst>
              <a:ext uri="{FF2B5EF4-FFF2-40B4-BE49-F238E27FC236}">
                <a16:creationId xmlns:a16="http://schemas.microsoft.com/office/drawing/2014/main" id="{02A8D431-AB9E-B79C-E3C6-E4488BD09B7F}"/>
              </a:ext>
            </a:extLst>
          </p:cNvPr>
          <p:cNvSpPr txBox="1"/>
          <p:nvPr/>
        </p:nvSpPr>
        <p:spPr>
          <a:xfrm>
            <a:off x="649225" y="1535101"/>
            <a:ext cx="2336058" cy="369332"/>
          </a:xfrm>
          <a:prstGeom prst="rect">
            <a:avLst/>
          </a:prstGeom>
          <a:noFill/>
        </p:spPr>
        <p:txBody>
          <a:bodyPr wrap="square" rtlCol="0">
            <a:spAutoFit/>
          </a:bodyPr>
          <a:lstStyle/>
          <a:p>
            <a:r>
              <a:rPr lang="en-US" dirty="0"/>
              <a:t>Upload multiple files</a:t>
            </a:r>
          </a:p>
        </p:txBody>
      </p:sp>
    </p:spTree>
    <p:extLst>
      <p:ext uri="{BB962C8B-B14F-4D97-AF65-F5344CB8AC3E}">
        <p14:creationId xmlns:p14="http://schemas.microsoft.com/office/powerpoint/2010/main" val="69058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5" name="Picture 4">
            <a:extLst>
              <a:ext uri="{FF2B5EF4-FFF2-40B4-BE49-F238E27FC236}">
                <a16:creationId xmlns:a16="http://schemas.microsoft.com/office/drawing/2014/main" id="{4C2D547A-0C2A-1017-FA1D-E36268A13D33}"/>
              </a:ext>
            </a:extLst>
          </p:cNvPr>
          <p:cNvPicPr>
            <a:picLocks noChangeAspect="1"/>
          </p:cNvPicPr>
          <p:nvPr/>
        </p:nvPicPr>
        <p:blipFill>
          <a:blip r:embed="rId2"/>
          <a:stretch>
            <a:fillRect/>
          </a:stretch>
        </p:blipFill>
        <p:spPr>
          <a:xfrm>
            <a:off x="3571828" y="893227"/>
            <a:ext cx="5291787" cy="447485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9B098E8-11A1-9D3E-6543-30C6CECCED81}"/>
                  </a:ext>
                </a:extLst>
              </p14:cNvPr>
              <p14:cNvContentPartPr/>
              <p14:nvPr/>
            </p14:nvContentPartPr>
            <p14:xfrm>
              <a:off x="4608648" y="2468736"/>
              <a:ext cx="360" cy="360"/>
            </p14:xfrm>
          </p:contentPart>
        </mc:Choice>
        <mc:Fallback xmlns="">
          <p:pic>
            <p:nvPicPr>
              <p:cNvPr id="3" name="Ink 2">
                <a:extLst>
                  <a:ext uri="{FF2B5EF4-FFF2-40B4-BE49-F238E27FC236}">
                    <a16:creationId xmlns:a16="http://schemas.microsoft.com/office/drawing/2014/main" id="{79B098E8-11A1-9D3E-6543-30C6CECCED81}"/>
                  </a:ext>
                </a:extLst>
              </p:cNvPr>
              <p:cNvPicPr/>
              <p:nvPr/>
            </p:nvPicPr>
            <p:blipFill>
              <a:blip r:embed="rId5"/>
              <a:stretch>
                <a:fillRect/>
              </a:stretch>
            </p:blipFill>
            <p:spPr>
              <a:xfrm>
                <a:off x="4572648" y="23970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2D52C41-8BE4-785F-40C6-8779BAF62F58}"/>
                  </a:ext>
                </a:extLst>
              </p14:cNvPr>
              <p14:cNvContentPartPr/>
              <p14:nvPr/>
            </p14:nvContentPartPr>
            <p14:xfrm>
              <a:off x="4544568" y="2468736"/>
              <a:ext cx="360" cy="360"/>
            </p14:xfrm>
          </p:contentPart>
        </mc:Choice>
        <mc:Fallback xmlns="">
          <p:pic>
            <p:nvPicPr>
              <p:cNvPr id="7" name="Ink 6">
                <a:extLst>
                  <a:ext uri="{FF2B5EF4-FFF2-40B4-BE49-F238E27FC236}">
                    <a16:creationId xmlns:a16="http://schemas.microsoft.com/office/drawing/2014/main" id="{22D52C41-8BE4-785F-40C6-8779BAF62F58}"/>
                  </a:ext>
                </a:extLst>
              </p:cNvPr>
              <p:cNvPicPr/>
              <p:nvPr/>
            </p:nvPicPr>
            <p:blipFill>
              <a:blip r:embed="rId5"/>
              <a:stretch>
                <a:fillRect/>
              </a:stretch>
            </p:blipFill>
            <p:spPr>
              <a:xfrm>
                <a:off x="4508568" y="23970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9026209-86DC-C6AE-F421-74C00E5AF94E}"/>
                  </a:ext>
                </a:extLst>
              </p14:cNvPr>
              <p14:cNvContentPartPr/>
              <p14:nvPr/>
            </p14:nvContentPartPr>
            <p14:xfrm>
              <a:off x="4507848" y="2468736"/>
              <a:ext cx="360" cy="360"/>
            </p14:xfrm>
          </p:contentPart>
        </mc:Choice>
        <mc:Fallback xmlns="">
          <p:pic>
            <p:nvPicPr>
              <p:cNvPr id="8" name="Ink 7">
                <a:extLst>
                  <a:ext uri="{FF2B5EF4-FFF2-40B4-BE49-F238E27FC236}">
                    <a16:creationId xmlns:a16="http://schemas.microsoft.com/office/drawing/2014/main" id="{39026209-86DC-C6AE-F421-74C00E5AF94E}"/>
                  </a:ext>
                </a:extLst>
              </p:cNvPr>
              <p:cNvPicPr/>
              <p:nvPr/>
            </p:nvPicPr>
            <p:blipFill>
              <a:blip r:embed="rId5"/>
              <a:stretch>
                <a:fillRect/>
              </a:stretch>
            </p:blipFill>
            <p:spPr>
              <a:xfrm>
                <a:off x="4472208" y="23970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97E3DD3-5A5C-C977-8A3D-3F81B03E1928}"/>
                  </a:ext>
                </a:extLst>
              </p14:cNvPr>
              <p14:cNvContentPartPr/>
              <p14:nvPr/>
            </p14:nvContentPartPr>
            <p14:xfrm>
              <a:off x="4434768" y="2468736"/>
              <a:ext cx="360" cy="360"/>
            </p14:xfrm>
          </p:contentPart>
        </mc:Choice>
        <mc:Fallback xmlns="">
          <p:pic>
            <p:nvPicPr>
              <p:cNvPr id="9" name="Ink 8">
                <a:extLst>
                  <a:ext uri="{FF2B5EF4-FFF2-40B4-BE49-F238E27FC236}">
                    <a16:creationId xmlns:a16="http://schemas.microsoft.com/office/drawing/2014/main" id="{697E3DD3-5A5C-C977-8A3D-3F81B03E1928}"/>
                  </a:ext>
                </a:extLst>
              </p:cNvPr>
              <p:cNvPicPr/>
              <p:nvPr/>
            </p:nvPicPr>
            <p:blipFill>
              <a:blip r:embed="rId5"/>
              <a:stretch>
                <a:fillRect/>
              </a:stretch>
            </p:blipFill>
            <p:spPr>
              <a:xfrm>
                <a:off x="4398768" y="2397096"/>
                <a:ext cx="72000" cy="144000"/>
              </a:xfrm>
              <a:prstGeom prst="rect">
                <a:avLst/>
              </a:prstGeom>
            </p:spPr>
          </p:pic>
        </mc:Fallback>
      </mc:AlternateContent>
      <p:sp>
        <p:nvSpPr>
          <p:cNvPr id="4" name="TextBox 3">
            <a:extLst>
              <a:ext uri="{FF2B5EF4-FFF2-40B4-BE49-F238E27FC236}">
                <a16:creationId xmlns:a16="http://schemas.microsoft.com/office/drawing/2014/main" id="{75493BA3-2345-0D6A-F5E0-8FC1E47C46EB}"/>
              </a:ext>
            </a:extLst>
          </p:cNvPr>
          <p:cNvSpPr txBox="1"/>
          <p:nvPr/>
        </p:nvSpPr>
        <p:spPr>
          <a:xfrm>
            <a:off x="2252330" y="5558468"/>
            <a:ext cx="7687340" cy="1200329"/>
          </a:xfrm>
          <a:prstGeom prst="rect">
            <a:avLst/>
          </a:prstGeom>
          <a:noFill/>
        </p:spPr>
        <p:txBody>
          <a:bodyPr wrap="square" rtlCol="0">
            <a:spAutoFit/>
          </a:bodyPr>
          <a:lstStyle/>
          <a:p>
            <a:r>
              <a:rPr lang="en-US" b="1" dirty="0">
                <a:solidFill>
                  <a:srgbClr val="FF0000"/>
                </a:solidFill>
              </a:rPr>
              <a:t>The SEL is available Monday through Friday from 0800-2300 ET.  Individual File Uploads are limited to 100MB in size.  Multiple File Uploads are limited to 80 files per submission and 10 GB in total size.</a:t>
            </a:r>
          </a:p>
        </p:txBody>
      </p:sp>
    </p:spTree>
    <p:extLst>
      <p:ext uri="{BB962C8B-B14F-4D97-AF65-F5344CB8AC3E}">
        <p14:creationId xmlns:p14="http://schemas.microsoft.com/office/powerpoint/2010/main" val="426486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3" name="Picture 2">
            <a:extLst>
              <a:ext uri="{FF2B5EF4-FFF2-40B4-BE49-F238E27FC236}">
                <a16:creationId xmlns:a16="http://schemas.microsoft.com/office/drawing/2014/main" id="{AE1AF57A-C391-79D7-F17F-562B77E94B41}"/>
              </a:ext>
            </a:extLst>
          </p:cNvPr>
          <p:cNvPicPr>
            <a:picLocks noChangeAspect="1"/>
          </p:cNvPicPr>
          <p:nvPr/>
        </p:nvPicPr>
        <p:blipFill>
          <a:blip r:embed="rId2"/>
          <a:stretch>
            <a:fillRect/>
          </a:stretch>
        </p:blipFill>
        <p:spPr>
          <a:xfrm>
            <a:off x="1144822" y="1079426"/>
            <a:ext cx="3779848" cy="835224"/>
          </a:xfrm>
          <a:prstGeom prst="rect">
            <a:avLst/>
          </a:prstGeom>
        </p:spPr>
      </p:pic>
      <p:pic>
        <p:nvPicPr>
          <p:cNvPr id="4" name="Picture 3">
            <a:extLst>
              <a:ext uri="{FF2B5EF4-FFF2-40B4-BE49-F238E27FC236}">
                <a16:creationId xmlns:a16="http://schemas.microsoft.com/office/drawing/2014/main" id="{D6723074-321F-608D-F4BE-04A2EB60D1F0}"/>
              </a:ext>
            </a:extLst>
          </p:cNvPr>
          <p:cNvPicPr>
            <a:picLocks noChangeAspect="1"/>
          </p:cNvPicPr>
          <p:nvPr/>
        </p:nvPicPr>
        <p:blipFill>
          <a:blip r:embed="rId3"/>
          <a:stretch>
            <a:fillRect/>
          </a:stretch>
        </p:blipFill>
        <p:spPr>
          <a:xfrm>
            <a:off x="1291140" y="2390419"/>
            <a:ext cx="3487214" cy="798645"/>
          </a:xfrm>
          <a:prstGeom prst="rect">
            <a:avLst/>
          </a:prstGeom>
        </p:spPr>
      </p:pic>
      <p:pic>
        <p:nvPicPr>
          <p:cNvPr id="7" name="Picture 6">
            <a:extLst>
              <a:ext uri="{FF2B5EF4-FFF2-40B4-BE49-F238E27FC236}">
                <a16:creationId xmlns:a16="http://schemas.microsoft.com/office/drawing/2014/main" id="{41D7D5E7-EA47-24C6-494D-815BAF890428}"/>
              </a:ext>
            </a:extLst>
          </p:cNvPr>
          <p:cNvPicPr>
            <a:picLocks noChangeAspect="1"/>
          </p:cNvPicPr>
          <p:nvPr/>
        </p:nvPicPr>
        <p:blipFill>
          <a:blip r:embed="rId4"/>
          <a:stretch>
            <a:fillRect/>
          </a:stretch>
        </p:blipFill>
        <p:spPr>
          <a:xfrm>
            <a:off x="2772595" y="1914650"/>
            <a:ext cx="524301" cy="524301"/>
          </a:xfrm>
          <a:prstGeom prst="rect">
            <a:avLst/>
          </a:prstGeom>
        </p:spPr>
      </p:pic>
      <p:pic>
        <p:nvPicPr>
          <p:cNvPr id="8" name="Picture 7">
            <a:extLst>
              <a:ext uri="{FF2B5EF4-FFF2-40B4-BE49-F238E27FC236}">
                <a16:creationId xmlns:a16="http://schemas.microsoft.com/office/drawing/2014/main" id="{115B1606-7E90-04E2-ABA4-461776DED5CB}"/>
              </a:ext>
            </a:extLst>
          </p:cNvPr>
          <p:cNvPicPr>
            <a:picLocks noChangeAspect="1"/>
          </p:cNvPicPr>
          <p:nvPr/>
        </p:nvPicPr>
        <p:blipFill>
          <a:blip r:embed="rId5"/>
          <a:stretch>
            <a:fillRect/>
          </a:stretch>
        </p:blipFill>
        <p:spPr>
          <a:xfrm>
            <a:off x="6859953" y="1497038"/>
            <a:ext cx="3859102" cy="3664014"/>
          </a:xfrm>
          <a:prstGeom prst="rect">
            <a:avLst/>
          </a:prstGeom>
        </p:spPr>
      </p:pic>
      <p:pic>
        <p:nvPicPr>
          <p:cNvPr id="9" name="Picture 8">
            <a:extLst>
              <a:ext uri="{FF2B5EF4-FFF2-40B4-BE49-F238E27FC236}">
                <a16:creationId xmlns:a16="http://schemas.microsoft.com/office/drawing/2014/main" id="{B130362B-CE4A-0CB9-A24B-CA39B6B033AB}"/>
              </a:ext>
            </a:extLst>
          </p:cNvPr>
          <p:cNvPicPr>
            <a:picLocks noChangeAspect="1"/>
          </p:cNvPicPr>
          <p:nvPr/>
        </p:nvPicPr>
        <p:blipFill>
          <a:blip r:embed="rId6"/>
          <a:stretch>
            <a:fillRect/>
          </a:stretch>
        </p:blipFill>
        <p:spPr>
          <a:xfrm>
            <a:off x="7411688" y="5470680"/>
            <a:ext cx="2755631" cy="1146147"/>
          </a:xfrm>
          <a:prstGeom prst="rect">
            <a:avLst/>
          </a:prstGeom>
        </p:spPr>
      </p:pic>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67316AF-4787-9F1D-EA6A-233A7BD86751}"/>
                  </a:ext>
                </a:extLst>
              </p14:cNvPr>
              <p14:cNvContentPartPr/>
              <p14:nvPr/>
            </p14:nvContentPartPr>
            <p14:xfrm>
              <a:off x="7699248" y="2742696"/>
              <a:ext cx="360" cy="360"/>
            </p14:xfrm>
          </p:contentPart>
        </mc:Choice>
        <mc:Fallback xmlns="">
          <p:pic>
            <p:nvPicPr>
              <p:cNvPr id="5" name="Ink 4">
                <a:extLst>
                  <a:ext uri="{FF2B5EF4-FFF2-40B4-BE49-F238E27FC236}">
                    <a16:creationId xmlns:a16="http://schemas.microsoft.com/office/drawing/2014/main" id="{367316AF-4787-9F1D-EA6A-233A7BD86751}"/>
                  </a:ext>
                </a:extLst>
              </p:cNvPr>
              <p:cNvPicPr/>
              <p:nvPr/>
            </p:nvPicPr>
            <p:blipFill>
              <a:blip r:embed="rId8"/>
              <a:stretch>
                <a:fillRect/>
              </a:stretch>
            </p:blipFill>
            <p:spPr>
              <a:xfrm>
                <a:off x="7663248" y="2671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EFE71AF8-D60A-5C00-25B7-BD873E5BBC9D}"/>
                  </a:ext>
                </a:extLst>
              </p14:cNvPr>
              <p14:cNvContentPartPr/>
              <p14:nvPr/>
            </p14:nvContentPartPr>
            <p14:xfrm>
              <a:off x="7671528" y="2742696"/>
              <a:ext cx="360" cy="360"/>
            </p14:xfrm>
          </p:contentPart>
        </mc:Choice>
        <mc:Fallback xmlns="">
          <p:pic>
            <p:nvPicPr>
              <p:cNvPr id="6" name="Ink 5">
                <a:extLst>
                  <a:ext uri="{FF2B5EF4-FFF2-40B4-BE49-F238E27FC236}">
                    <a16:creationId xmlns:a16="http://schemas.microsoft.com/office/drawing/2014/main" id="{EFE71AF8-D60A-5C00-25B7-BD873E5BBC9D}"/>
                  </a:ext>
                </a:extLst>
              </p:cNvPr>
              <p:cNvPicPr/>
              <p:nvPr/>
            </p:nvPicPr>
            <p:blipFill>
              <a:blip r:embed="rId8"/>
              <a:stretch>
                <a:fillRect/>
              </a:stretch>
            </p:blipFill>
            <p:spPr>
              <a:xfrm>
                <a:off x="7635888" y="2671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0DC61F9-9A8B-1921-209D-CA0A48B0BE67}"/>
                  </a:ext>
                </a:extLst>
              </p14:cNvPr>
              <p14:cNvContentPartPr/>
              <p14:nvPr/>
            </p14:nvContentPartPr>
            <p14:xfrm>
              <a:off x="7644168" y="2742696"/>
              <a:ext cx="360" cy="360"/>
            </p14:xfrm>
          </p:contentPart>
        </mc:Choice>
        <mc:Fallback xmlns="">
          <p:pic>
            <p:nvPicPr>
              <p:cNvPr id="10" name="Ink 9">
                <a:extLst>
                  <a:ext uri="{FF2B5EF4-FFF2-40B4-BE49-F238E27FC236}">
                    <a16:creationId xmlns:a16="http://schemas.microsoft.com/office/drawing/2014/main" id="{C0DC61F9-9A8B-1921-209D-CA0A48B0BE67}"/>
                  </a:ext>
                </a:extLst>
              </p:cNvPr>
              <p:cNvPicPr/>
              <p:nvPr/>
            </p:nvPicPr>
            <p:blipFill>
              <a:blip r:embed="rId8"/>
              <a:stretch>
                <a:fillRect/>
              </a:stretch>
            </p:blipFill>
            <p:spPr>
              <a:xfrm>
                <a:off x="7608528" y="2671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BBF89CA-F79F-98A8-BAEA-7406C9862D35}"/>
                  </a:ext>
                </a:extLst>
              </p14:cNvPr>
              <p14:cNvContentPartPr/>
              <p14:nvPr/>
            </p14:nvContentPartPr>
            <p14:xfrm>
              <a:off x="7625808" y="2742696"/>
              <a:ext cx="360" cy="360"/>
            </p14:xfrm>
          </p:contentPart>
        </mc:Choice>
        <mc:Fallback xmlns="">
          <p:pic>
            <p:nvPicPr>
              <p:cNvPr id="11" name="Ink 10">
                <a:extLst>
                  <a:ext uri="{FF2B5EF4-FFF2-40B4-BE49-F238E27FC236}">
                    <a16:creationId xmlns:a16="http://schemas.microsoft.com/office/drawing/2014/main" id="{1BBF89CA-F79F-98A8-BAEA-7406C9862D35}"/>
                  </a:ext>
                </a:extLst>
              </p:cNvPr>
              <p:cNvPicPr/>
              <p:nvPr/>
            </p:nvPicPr>
            <p:blipFill>
              <a:blip r:embed="rId8"/>
              <a:stretch>
                <a:fillRect/>
              </a:stretch>
            </p:blipFill>
            <p:spPr>
              <a:xfrm>
                <a:off x="7590168" y="2671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B5740806-0BBA-A759-9703-1DC4A026A7A8}"/>
                  </a:ext>
                </a:extLst>
              </p14:cNvPr>
              <p14:cNvContentPartPr/>
              <p14:nvPr/>
            </p14:nvContentPartPr>
            <p14:xfrm>
              <a:off x="7589448" y="2742696"/>
              <a:ext cx="360" cy="360"/>
            </p14:xfrm>
          </p:contentPart>
        </mc:Choice>
        <mc:Fallback xmlns="">
          <p:pic>
            <p:nvPicPr>
              <p:cNvPr id="12" name="Ink 11">
                <a:extLst>
                  <a:ext uri="{FF2B5EF4-FFF2-40B4-BE49-F238E27FC236}">
                    <a16:creationId xmlns:a16="http://schemas.microsoft.com/office/drawing/2014/main" id="{B5740806-0BBA-A759-9703-1DC4A026A7A8}"/>
                  </a:ext>
                </a:extLst>
              </p:cNvPr>
              <p:cNvPicPr/>
              <p:nvPr/>
            </p:nvPicPr>
            <p:blipFill>
              <a:blip r:embed="rId8"/>
              <a:stretch>
                <a:fillRect/>
              </a:stretch>
            </p:blipFill>
            <p:spPr>
              <a:xfrm>
                <a:off x="7553448" y="2671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771A6FAD-9E93-230E-4257-7DC3FE810773}"/>
                  </a:ext>
                </a:extLst>
              </p14:cNvPr>
              <p14:cNvContentPartPr/>
              <p14:nvPr/>
            </p14:nvContentPartPr>
            <p14:xfrm>
              <a:off x="7562088" y="2742696"/>
              <a:ext cx="360" cy="360"/>
            </p14:xfrm>
          </p:contentPart>
        </mc:Choice>
        <mc:Fallback xmlns="">
          <p:pic>
            <p:nvPicPr>
              <p:cNvPr id="13" name="Ink 12">
                <a:extLst>
                  <a:ext uri="{FF2B5EF4-FFF2-40B4-BE49-F238E27FC236}">
                    <a16:creationId xmlns:a16="http://schemas.microsoft.com/office/drawing/2014/main" id="{771A6FAD-9E93-230E-4257-7DC3FE810773}"/>
                  </a:ext>
                </a:extLst>
              </p:cNvPr>
              <p:cNvPicPr/>
              <p:nvPr/>
            </p:nvPicPr>
            <p:blipFill>
              <a:blip r:embed="rId8"/>
              <a:stretch>
                <a:fillRect/>
              </a:stretch>
            </p:blipFill>
            <p:spPr>
              <a:xfrm>
                <a:off x="7526088" y="267105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DE1D9BDB-B335-BB10-C9DE-B7BF3CFF6A57}"/>
                  </a:ext>
                </a:extLst>
              </p14:cNvPr>
              <p14:cNvContentPartPr/>
              <p14:nvPr/>
            </p14:nvContentPartPr>
            <p14:xfrm>
              <a:off x="7278768" y="2157696"/>
              <a:ext cx="360" cy="360"/>
            </p14:xfrm>
          </p:contentPart>
        </mc:Choice>
        <mc:Fallback xmlns="">
          <p:pic>
            <p:nvPicPr>
              <p:cNvPr id="14" name="Ink 13">
                <a:extLst>
                  <a:ext uri="{FF2B5EF4-FFF2-40B4-BE49-F238E27FC236}">
                    <a16:creationId xmlns:a16="http://schemas.microsoft.com/office/drawing/2014/main" id="{DE1D9BDB-B335-BB10-C9DE-B7BF3CFF6A57}"/>
                  </a:ext>
                </a:extLst>
              </p:cNvPr>
              <p:cNvPicPr/>
              <p:nvPr/>
            </p:nvPicPr>
            <p:blipFill>
              <a:blip r:embed="rId15"/>
              <a:stretch>
                <a:fillRect/>
              </a:stretch>
            </p:blipFill>
            <p:spPr>
              <a:xfrm>
                <a:off x="7260768" y="212205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04EB05F9-15B1-20FD-5BE1-DE1B6B6F3A44}"/>
                  </a:ext>
                </a:extLst>
              </p14:cNvPr>
              <p14:cNvContentPartPr/>
              <p14:nvPr/>
            </p14:nvContentPartPr>
            <p14:xfrm>
              <a:off x="7242048" y="2157696"/>
              <a:ext cx="360" cy="360"/>
            </p14:xfrm>
          </p:contentPart>
        </mc:Choice>
        <mc:Fallback xmlns="">
          <p:pic>
            <p:nvPicPr>
              <p:cNvPr id="15" name="Ink 14">
                <a:extLst>
                  <a:ext uri="{FF2B5EF4-FFF2-40B4-BE49-F238E27FC236}">
                    <a16:creationId xmlns:a16="http://schemas.microsoft.com/office/drawing/2014/main" id="{04EB05F9-15B1-20FD-5BE1-DE1B6B6F3A44}"/>
                  </a:ext>
                </a:extLst>
              </p:cNvPr>
              <p:cNvPicPr/>
              <p:nvPr/>
            </p:nvPicPr>
            <p:blipFill>
              <a:blip r:embed="rId15"/>
              <a:stretch>
                <a:fillRect/>
              </a:stretch>
            </p:blipFill>
            <p:spPr>
              <a:xfrm>
                <a:off x="7224048" y="212205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58BC62D9-DFE2-AAB3-63F9-347B7BD12BE3}"/>
                  </a:ext>
                </a:extLst>
              </p14:cNvPr>
              <p14:cNvContentPartPr/>
              <p14:nvPr/>
            </p14:nvContentPartPr>
            <p14:xfrm>
              <a:off x="7214328" y="2157696"/>
              <a:ext cx="360" cy="360"/>
            </p14:xfrm>
          </p:contentPart>
        </mc:Choice>
        <mc:Fallback xmlns="">
          <p:pic>
            <p:nvPicPr>
              <p:cNvPr id="16" name="Ink 15">
                <a:extLst>
                  <a:ext uri="{FF2B5EF4-FFF2-40B4-BE49-F238E27FC236}">
                    <a16:creationId xmlns:a16="http://schemas.microsoft.com/office/drawing/2014/main" id="{58BC62D9-DFE2-AAB3-63F9-347B7BD12BE3}"/>
                  </a:ext>
                </a:extLst>
              </p:cNvPr>
              <p:cNvPicPr/>
              <p:nvPr/>
            </p:nvPicPr>
            <p:blipFill>
              <a:blip r:embed="rId15"/>
              <a:stretch>
                <a:fillRect/>
              </a:stretch>
            </p:blipFill>
            <p:spPr>
              <a:xfrm>
                <a:off x="7196328" y="212205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863D7650-03FA-75B5-EB73-EA87B0F1918D}"/>
                  </a:ext>
                </a:extLst>
              </p14:cNvPr>
              <p14:cNvContentPartPr/>
              <p14:nvPr/>
            </p14:nvContentPartPr>
            <p14:xfrm>
              <a:off x="7205328" y="2157696"/>
              <a:ext cx="360" cy="360"/>
            </p14:xfrm>
          </p:contentPart>
        </mc:Choice>
        <mc:Fallback xmlns="">
          <p:pic>
            <p:nvPicPr>
              <p:cNvPr id="17" name="Ink 16">
                <a:extLst>
                  <a:ext uri="{FF2B5EF4-FFF2-40B4-BE49-F238E27FC236}">
                    <a16:creationId xmlns:a16="http://schemas.microsoft.com/office/drawing/2014/main" id="{863D7650-03FA-75B5-EB73-EA87B0F1918D}"/>
                  </a:ext>
                </a:extLst>
              </p:cNvPr>
              <p:cNvPicPr/>
              <p:nvPr/>
            </p:nvPicPr>
            <p:blipFill>
              <a:blip r:embed="rId15"/>
              <a:stretch>
                <a:fillRect/>
              </a:stretch>
            </p:blipFill>
            <p:spPr>
              <a:xfrm>
                <a:off x="7187328" y="2122056"/>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D0BE5C16-38B5-3BDA-048D-240C970539DB}"/>
                  </a:ext>
                </a:extLst>
              </p14:cNvPr>
              <p14:cNvContentPartPr/>
              <p14:nvPr/>
            </p14:nvContentPartPr>
            <p14:xfrm>
              <a:off x="7195968" y="2157696"/>
              <a:ext cx="360" cy="360"/>
            </p14:xfrm>
          </p:contentPart>
        </mc:Choice>
        <mc:Fallback xmlns="">
          <p:pic>
            <p:nvPicPr>
              <p:cNvPr id="18" name="Ink 17">
                <a:extLst>
                  <a:ext uri="{FF2B5EF4-FFF2-40B4-BE49-F238E27FC236}">
                    <a16:creationId xmlns:a16="http://schemas.microsoft.com/office/drawing/2014/main" id="{D0BE5C16-38B5-3BDA-048D-240C970539DB}"/>
                  </a:ext>
                </a:extLst>
              </p:cNvPr>
              <p:cNvPicPr/>
              <p:nvPr/>
            </p:nvPicPr>
            <p:blipFill>
              <a:blip r:embed="rId15"/>
              <a:stretch>
                <a:fillRect/>
              </a:stretch>
            </p:blipFill>
            <p:spPr>
              <a:xfrm>
                <a:off x="7178328" y="2122056"/>
                <a:ext cx="36000" cy="72000"/>
              </a:xfrm>
              <a:prstGeom prst="rect">
                <a:avLst/>
              </a:prstGeom>
            </p:spPr>
          </p:pic>
        </mc:Fallback>
      </mc:AlternateContent>
    </p:spTree>
    <p:extLst>
      <p:ext uri="{BB962C8B-B14F-4D97-AF65-F5344CB8AC3E}">
        <p14:creationId xmlns:p14="http://schemas.microsoft.com/office/powerpoint/2010/main" val="24439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5" name="Picture 4">
            <a:extLst>
              <a:ext uri="{FF2B5EF4-FFF2-40B4-BE49-F238E27FC236}">
                <a16:creationId xmlns:a16="http://schemas.microsoft.com/office/drawing/2014/main" id="{949342AB-1A21-204D-B472-5C3C0442B27F}"/>
              </a:ext>
            </a:extLst>
          </p:cNvPr>
          <p:cNvPicPr>
            <a:picLocks noChangeAspect="1"/>
          </p:cNvPicPr>
          <p:nvPr/>
        </p:nvPicPr>
        <p:blipFill>
          <a:blip r:embed="rId2"/>
          <a:stretch>
            <a:fillRect/>
          </a:stretch>
        </p:blipFill>
        <p:spPr>
          <a:xfrm>
            <a:off x="4352830" y="998200"/>
            <a:ext cx="4127350" cy="493819"/>
          </a:xfrm>
          <a:prstGeom prst="rect">
            <a:avLst/>
          </a:prstGeom>
        </p:spPr>
      </p:pic>
      <p:pic>
        <p:nvPicPr>
          <p:cNvPr id="6" name="Picture 5">
            <a:extLst>
              <a:ext uri="{FF2B5EF4-FFF2-40B4-BE49-F238E27FC236}">
                <a16:creationId xmlns:a16="http://schemas.microsoft.com/office/drawing/2014/main" id="{80B8439D-637E-26C4-0CF4-523627EAFC63}"/>
              </a:ext>
            </a:extLst>
          </p:cNvPr>
          <p:cNvPicPr>
            <a:picLocks noChangeAspect="1"/>
          </p:cNvPicPr>
          <p:nvPr/>
        </p:nvPicPr>
        <p:blipFill>
          <a:blip r:embed="rId3"/>
          <a:stretch>
            <a:fillRect/>
          </a:stretch>
        </p:blipFill>
        <p:spPr>
          <a:xfrm>
            <a:off x="2413488" y="1596992"/>
            <a:ext cx="7608467" cy="3664014"/>
          </a:xfrm>
          <a:prstGeom prst="rect">
            <a:avLst/>
          </a:prstGeom>
        </p:spPr>
      </p:pic>
      <p:pic>
        <p:nvPicPr>
          <p:cNvPr id="10" name="Picture 9">
            <a:extLst>
              <a:ext uri="{FF2B5EF4-FFF2-40B4-BE49-F238E27FC236}">
                <a16:creationId xmlns:a16="http://schemas.microsoft.com/office/drawing/2014/main" id="{BE1B1F32-EEA3-2E00-82CB-4AAFF245E926}"/>
              </a:ext>
            </a:extLst>
          </p:cNvPr>
          <p:cNvPicPr>
            <a:picLocks noChangeAspect="1"/>
          </p:cNvPicPr>
          <p:nvPr/>
        </p:nvPicPr>
        <p:blipFill>
          <a:blip r:embed="rId4"/>
          <a:stretch>
            <a:fillRect/>
          </a:stretch>
        </p:blipFill>
        <p:spPr>
          <a:xfrm>
            <a:off x="3024244" y="5714813"/>
            <a:ext cx="9980017" cy="499915"/>
          </a:xfrm>
          <a:prstGeom prst="rect">
            <a:avLst/>
          </a:prstGeom>
        </p:spPr>
      </p:pic>
    </p:spTree>
    <p:extLst>
      <p:ext uri="{BB962C8B-B14F-4D97-AF65-F5344CB8AC3E}">
        <p14:creationId xmlns:p14="http://schemas.microsoft.com/office/powerpoint/2010/main" val="784051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3" name="Picture 2">
            <a:extLst>
              <a:ext uri="{FF2B5EF4-FFF2-40B4-BE49-F238E27FC236}">
                <a16:creationId xmlns:a16="http://schemas.microsoft.com/office/drawing/2014/main" id="{B26DD65F-085D-D887-0D90-2BB59D018D91}"/>
              </a:ext>
            </a:extLst>
          </p:cNvPr>
          <p:cNvPicPr>
            <a:picLocks noChangeAspect="1"/>
          </p:cNvPicPr>
          <p:nvPr/>
        </p:nvPicPr>
        <p:blipFill>
          <a:blip r:embed="rId2"/>
          <a:stretch>
            <a:fillRect/>
          </a:stretch>
        </p:blipFill>
        <p:spPr>
          <a:xfrm>
            <a:off x="4026020" y="893227"/>
            <a:ext cx="4383404" cy="493819"/>
          </a:xfrm>
          <a:prstGeom prst="rect">
            <a:avLst/>
          </a:prstGeom>
        </p:spPr>
      </p:pic>
      <p:pic>
        <p:nvPicPr>
          <p:cNvPr id="4" name="Picture 3">
            <a:extLst>
              <a:ext uri="{FF2B5EF4-FFF2-40B4-BE49-F238E27FC236}">
                <a16:creationId xmlns:a16="http://schemas.microsoft.com/office/drawing/2014/main" id="{9404FD23-9BCD-1A5E-4F11-D8CD64BF2F47}"/>
              </a:ext>
            </a:extLst>
          </p:cNvPr>
          <p:cNvPicPr>
            <a:picLocks noChangeAspect="1"/>
          </p:cNvPicPr>
          <p:nvPr/>
        </p:nvPicPr>
        <p:blipFill>
          <a:blip r:embed="rId3"/>
          <a:stretch>
            <a:fillRect/>
          </a:stretch>
        </p:blipFill>
        <p:spPr>
          <a:xfrm>
            <a:off x="1462430" y="1706730"/>
            <a:ext cx="9510584" cy="3444539"/>
          </a:xfrm>
          <a:prstGeom prst="rect">
            <a:avLst/>
          </a:prstGeom>
        </p:spPr>
      </p:pic>
    </p:spTree>
    <p:extLst>
      <p:ext uri="{BB962C8B-B14F-4D97-AF65-F5344CB8AC3E}">
        <p14:creationId xmlns:p14="http://schemas.microsoft.com/office/powerpoint/2010/main" val="403743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latin typeface="Arial" panose="020B0604020202020204" pitchFamily="34" charset="0"/>
                <a:cs typeface="Arial" panose="020B0604020202020204" pitchFamily="34" charset="0"/>
              </a:rPr>
              <a:t>ERO Secure Evidence Locker Walkthrough</a:t>
            </a:r>
          </a:p>
        </p:txBody>
      </p:sp>
      <p:pic>
        <p:nvPicPr>
          <p:cNvPr id="5" name="Picture 4">
            <a:extLst>
              <a:ext uri="{FF2B5EF4-FFF2-40B4-BE49-F238E27FC236}">
                <a16:creationId xmlns:a16="http://schemas.microsoft.com/office/drawing/2014/main" id="{D9FC0B12-C91D-FE06-697E-D3AFDC98988A}"/>
              </a:ext>
            </a:extLst>
          </p:cNvPr>
          <p:cNvPicPr>
            <a:picLocks noChangeAspect="1"/>
          </p:cNvPicPr>
          <p:nvPr/>
        </p:nvPicPr>
        <p:blipFill>
          <a:blip r:embed="rId2"/>
          <a:stretch>
            <a:fillRect/>
          </a:stretch>
        </p:blipFill>
        <p:spPr>
          <a:xfrm>
            <a:off x="3783142" y="1005420"/>
            <a:ext cx="5102794" cy="493819"/>
          </a:xfrm>
          <a:prstGeom prst="rect">
            <a:avLst/>
          </a:prstGeom>
        </p:spPr>
      </p:pic>
      <p:pic>
        <p:nvPicPr>
          <p:cNvPr id="6" name="Picture 5">
            <a:extLst>
              <a:ext uri="{FF2B5EF4-FFF2-40B4-BE49-F238E27FC236}">
                <a16:creationId xmlns:a16="http://schemas.microsoft.com/office/drawing/2014/main" id="{49867270-F7F2-8274-4515-7F66BF42D23F}"/>
              </a:ext>
            </a:extLst>
          </p:cNvPr>
          <p:cNvPicPr>
            <a:picLocks noChangeAspect="1"/>
          </p:cNvPicPr>
          <p:nvPr/>
        </p:nvPicPr>
        <p:blipFill>
          <a:blip r:embed="rId3"/>
          <a:stretch>
            <a:fillRect/>
          </a:stretch>
        </p:blipFill>
        <p:spPr>
          <a:xfrm>
            <a:off x="1664598" y="1839384"/>
            <a:ext cx="9339881" cy="396274"/>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C4629D0-34C9-3F71-6D1F-FEBC3BAA074F}"/>
                  </a:ext>
                </a:extLst>
              </p14:cNvPr>
              <p14:cNvContentPartPr/>
              <p14:nvPr/>
            </p14:nvContentPartPr>
            <p14:xfrm>
              <a:off x="4004928" y="2038896"/>
              <a:ext cx="360" cy="360"/>
            </p14:xfrm>
          </p:contentPart>
        </mc:Choice>
        <mc:Fallback xmlns="">
          <p:pic>
            <p:nvPicPr>
              <p:cNvPr id="7" name="Ink 6">
                <a:extLst>
                  <a:ext uri="{FF2B5EF4-FFF2-40B4-BE49-F238E27FC236}">
                    <a16:creationId xmlns:a16="http://schemas.microsoft.com/office/drawing/2014/main" id="{6C4629D0-34C9-3F71-6D1F-FEBC3BAA074F}"/>
                  </a:ext>
                </a:extLst>
              </p:cNvPr>
              <p:cNvPicPr/>
              <p:nvPr/>
            </p:nvPicPr>
            <p:blipFill>
              <a:blip r:embed="rId5"/>
              <a:stretch>
                <a:fillRect/>
              </a:stretch>
            </p:blipFill>
            <p:spPr>
              <a:xfrm>
                <a:off x="396928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ED6498A-C3F7-96A7-A7AE-FB1F8160AB81}"/>
                  </a:ext>
                </a:extLst>
              </p14:cNvPr>
              <p14:cNvContentPartPr/>
              <p14:nvPr/>
            </p14:nvContentPartPr>
            <p14:xfrm>
              <a:off x="3986928" y="2038896"/>
              <a:ext cx="360" cy="360"/>
            </p14:xfrm>
          </p:contentPart>
        </mc:Choice>
        <mc:Fallback xmlns="">
          <p:pic>
            <p:nvPicPr>
              <p:cNvPr id="8" name="Ink 7">
                <a:extLst>
                  <a:ext uri="{FF2B5EF4-FFF2-40B4-BE49-F238E27FC236}">
                    <a16:creationId xmlns:a16="http://schemas.microsoft.com/office/drawing/2014/main" id="{2ED6498A-C3F7-96A7-A7AE-FB1F8160AB81}"/>
                  </a:ext>
                </a:extLst>
              </p:cNvPr>
              <p:cNvPicPr/>
              <p:nvPr/>
            </p:nvPicPr>
            <p:blipFill>
              <a:blip r:embed="rId5"/>
              <a:stretch>
                <a:fillRect/>
              </a:stretch>
            </p:blipFill>
            <p:spPr>
              <a:xfrm>
                <a:off x="395092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7A3F380-47FE-C323-4319-15DBE0921B29}"/>
                  </a:ext>
                </a:extLst>
              </p14:cNvPr>
              <p14:cNvContentPartPr/>
              <p14:nvPr/>
            </p14:nvContentPartPr>
            <p14:xfrm>
              <a:off x="3959208" y="2038896"/>
              <a:ext cx="360" cy="360"/>
            </p14:xfrm>
          </p:contentPart>
        </mc:Choice>
        <mc:Fallback xmlns="">
          <p:pic>
            <p:nvPicPr>
              <p:cNvPr id="9" name="Ink 8">
                <a:extLst>
                  <a:ext uri="{FF2B5EF4-FFF2-40B4-BE49-F238E27FC236}">
                    <a16:creationId xmlns:a16="http://schemas.microsoft.com/office/drawing/2014/main" id="{87A3F380-47FE-C323-4319-15DBE0921B29}"/>
                  </a:ext>
                </a:extLst>
              </p:cNvPr>
              <p:cNvPicPr/>
              <p:nvPr/>
            </p:nvPicPr>
            <p:blipFill>
              <a:blip r:embed="rId5"/>
              <a:stretch>
                <a:fillRect/>
              </a:stretch>
            </p:blipFill>
            <p:spPr>
              <a:xfrm>
                <a:off x="392320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64E11AE-554D-7F13-FEFB-A5345FE8C61E}"/>
                  </a:ext>
                </a:extLst>
              </p14:cNvPr>
              <p14:cNvContentPartPr/>
              <p14:nvPr/>
            </p14:nvContentPartPr>
            <p14:xfrm>
              <a:off x="3922488" y="2038896"/>
              <a:ext cx="360" cy="360"/>
            </p14:xfrm>
          </p:contentPart>
        </mc:Choice>
        <mc:Fallback xmlns="">
          <p:pic>
            <p:nvPicPr>
              <p:cNvPr id="10" name="Ink 9">
                <a:extLst>
                  <a:ext uri="{FF2B5EF4-FFF2-40B4-BE49-F238E27FC236}">
                    <a16:creationId xmlns:a16="http://schemas.microsoft.com/office/drawing/2014/main" id="{A64E11AE-554D-7F13-FEFB-A5345FE8C61E}"/>
                  </a:ext>
                </a:extLst>
              </p:cNvPr>
              <p:cNvPicPr/>
              <p:nvPr/>
            </p:nvPicPr>
            <p:blipFill>
              <a:blip r:embed="rId5"/>
              <a:stretch>
                <a:fillRect/>
              </a:stretch>
            </p:blipFill>
            <p:spPr>
              <a:xfrm>
                <a:off x="388648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EF02334D-E5A2-5E84-9A6A-7738BADFC131}"/>
                  </a:ext>
                </a:extLst>
              </p14:cNvPr>
              <p14:cNvContentPartPr/>
              <p14:nvPr/>
            </p14:nvContentPartPr>
            <p14:xfrm>
              <a:off x="3895128" y="2038896"/>
              <a:ext cx="360" cy="360"/>
            </p14:xfrm>
          </p:contentPart>
        </mc:Choice>
        <mc:Fallback xmlns="">
          <p:pic>
            <p:nvPicPr>
              <p:cNvPr id="11" name="Ink 10">
                <a:extLst>
                  <a:ext uri="{FF2B5EF4-FFF2-40B4-BE49-F238E27FC236}">
                    <a16:creationId xmlns:a16="http://schemas.microsoft.com/office/drawing/2014/main" id="{EF02334D-E5A2-5E84-9A6A-7738BADFC131}"/>
                  </a:ext>
                </a:extLst>
              </p:cNvPr>
              <p:cNvPicPr/>
              <p:nvPr/>
            </p:nvPicPr>
            <p:blipFill>
              <a:blip r:embed="rId5"/>
              <a:stretch>
                <a:fillRect/>
              </a:stretch>
            </p:blipFill>
            <p:spPr>
              <a:xfrm>
                <a:off x="385948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B04D35F8-B848-A5F8-B978-12F8A0A3A3F6}"/>
                  </a:ext>
                </a:extLst>
              </p14:cNvPr>
              <p14:cNvContentPartPr/>
              <p14:nvPr/>
            </p14:nvContentPartPr>
            <p14:xfrm>
              <a:off x="3876768" y="2038896"/>
              <a:ext cx="360" cy="360"/>
            </p14:xfrm>
          </p:contentPart>
        </mc:Choice>
        <mc:Fallback xmlns="">
          <p:pic>
            <p:nvPicPr>
              <p:cNvPr id="12" name="Ink 11">
                <a:extLst>
                  <a:ext uri="{FF2B5EF4-FFF2-40B4-BE49-F238E27FC236}">
                    <a16:creationId xmlns:a16="http://schemas.microsoft.com/office/drawing/2014/main" id="{B04D35F8-B848-A5F8-B978-12F8A0A3A3F6}"/>
                  </a:ext>
                </a:extLst>
              </p:cNvPr>
              <p:cNvPicPr/>
              <p:nvPr/>
            </p:nvPicPr>
            <p:blipFill>
              <a:blip r:embed="rId5"/>
              <a:stretch>
                <a:fillRect/>
              </a:stretch>
            </p:blipFill>
            <p:spPr>
              <a:xfrm>
                <a:off x="384112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FFF18422-A648-4E88-9424-CF0CACD55D01}"/>
                  </a:ext>
                </a:extLst>
              </p14:cNvPr>
              <p14:cNvContentPartPr/>
              <p14:nvPr/>
            </p14:nvContentPartPr>
            <p14:xfrm>
              <a:off x="3822048" y="2038896"/>
              <a:ext cx="360" cy="360"/>
            </p14:xfrm>
          </p:contentPart>
        </mc:Choice>
        <mc:Fallback xmlns="">
          <p:pic>
            <p:nvPicPr>
              <p:cNvPr id="13" name="Ink 12">
                <a:extLst>
                  <a:ext uri="{FF2B5EF4-FFF2-40B4-BE49-F238E27FC236}">
                    <a16:creationId xmlns:a16="http://schemas.microsoft.com/office/drawing/2014/main" id="{FFF18422-A648-4E88-9424-CF0CACD55D01}"/>
                  </a:ext>
                </a:extLst>
              </p:cNvPr>
              <p:cNvPicPr/>
              <p:nvPr/>
            </p:nvPicPr>
            <p:blipFill>
              <a:blip r:embed="rId5"/>
              <a:stretch>
                <a:fillRect/>
              </a:stretch>
            </p:blipFill>
            <p:spPr>
              <a:xfrm>
                <a:off x="378604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92FB78A9-C321-287C-6001-6CD96DF7275D}"/>
                  </a:ext>
                </a:extLst>
              </p14:cNvPr>
              <p14:cNvContentPartPr/>
              <p14:nvPr/>
            </p14:nvContentPartPr>
            <p14:xfrm>
              <a:off x="3813048" y="2038896"/>
              <a:ext cx="360" cy="360"/>
            </p14:xfrm>
          </p:contentPart>
        </mc:Choice>
        <mc:Fallback xmlns="">
          <p:pic>
            <p:nvPicPr>
              <p:cNvPr id="14" name="Ink 13">
                <a:extLst>
                  <a:ext uri="{FF2B5EF4-FFF2-40B4-BE49-F238E27FC236}">
                    <a16:creationId xmlns:a16="http://schemas.microsoft.com/office/drawing/2014/main" id="{92FB78A9-C321-287C-6001-6CD96DF7275D}"/>
                  </a:ext>
                </a:extLst>
              </p:cNvPr>
              <p:cNvPicPr/>
              <p:nvPr/>
            </p:nvPicPr>
            <p:blipFill>
              <a:blip r:embed="rId5"/>
              <a:stretch>
                <a:fillRect/>
              </a:stretch>
            </p:blipFill>
            <p:spPr>
              <a:xfrm>
                <a:off x="3777048" y="196689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C0CF55A-72E1-4FD3-36D8-13C69FD3478B}"/>
                  </a:ext>
                </a:extLst>
              </p14:cNvPr>
              <p14:cNvContentPartPr/>
              <p14:nvPr/>
            </p14:nvContentPartPr>
            <p14:xfrm>
              <a:off x="4004928" y="2167056"/>
              <a:ext cx="360" cy="360"/>
            </p14:xfrm>
          </p:contentPart>
        </mc:Choice>
        <mc:Fallback xmlns="">
          <p:pic>
            <p:nvPicPr>
              <p:cNvPr id="15" name="Ink 14">
                <a:extLst>
                  <a:ext uri="{FF2B5EF4-FFF2-40B4-BE49-F238E27FC236}">
                    <a16:creationId xmlns:a16="http://schemas.microsoft.com/office/drawing/2014/main" id="{2C0CF55A-72E1-4FD3-36D8-13C69FD3478B}"/>
                  </a:ext>
                </a:extLst>
              </p:cNvPr>
              <p:cNvPicPr/>
              <p:nvPr/>
            </p:nvPicPr>
            <p:blipFill>
              <a:blip r:embed="rId5"/>
              <a:stretch>
                <a:fillRect/>
              </a:stretch>
            </p:blipFill>
            <p:spPr>
              <a:xfrm>
                <a:off x="3969288" y="209541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CB4B06D6-76DE-2234-EEFB-13C46F6328D9}"/>
                  </a:ext>
                </a:extLst>
              </p14:cNvPr>
              <p14:cNvContentPartPr/>
              <p14:nvPr/>
            </p14:nvContentPartPr>
            <p14:xfrm>
              <a:off x="3968568" y="2167056"/>
              <a:ext cx="360" cy="360"/>
            </p14:xfrm>
          </p:contentPart>
        </mc:Choice>
        <mc:Fallback xmlns="">
          <p:pic>
            <p:nvPicPr>
              <p:cNvPr id="16" name="Ink 15">
                <a:extLst>
                  <a:ext uri="{FF2B5EF4-FFF2-40B4-BE49-F238E27FC236}">
                    <a16:creationId xmlns:a16="http://schemas.microsoft.com/office/drawing/2014/main" id="{CB4B06D6-76DE-2234-EEFB-13C46F6328D9}"/>
                  </a:ext>
                </a:extLst>
              </p:cNvPr>
              <p:cNvPicPr/>
              <p:nvPr/>
            </p:nvPicPr>
            <p:blipFill>
              <a:blip r:embed="rId5"/>
              <a:stretch>
                <a:fillRect/>
              </a:stretch>
            </p:blipFill>
            <p:spPr>
              <a:xfrm>
                <a:off x="3932568" y="209541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4DE51B82-1E54-2361-B41D-55033622DCD7}"/>
                  </a:ext>
                </a:extLst>
              </p14:cNvPr>
              <p14:cNvContentPartPr/>
              <p14:nvPr/>
            </p14:nvContentPartPr>
            <p14:xfrm>
              <a:off x="3922488" y="2167056"/>
              <a:ext cx="360" cy="360"/>
            </p14:xfrm>
          </p:contentPart>
        </mc:Choice>
        <mc:Fallback xmlns="">
          <p:pic>
            <p:nvPicPr>
              <p:cNvPr id="17" name="Ink 16">
                <a:extLst>
                  <a:ext uri="{FF2B5EF4-FFF2-40B4-BE49-F238E27FC236}">
                    <a16:creationId xmlns:a16="http://schemas.microsoft.com/office/drawing/2014/main" id="{4DE51B82-1E54-2361-B41D-55033622DCD7}"/>
                  </a:ext>
                </a:extLst>
              </p:cNvPr>
              <p:cNvPicPr/>
              <p:nvPr/>
            </p:nvPicPr>
            <p:blipFill>
              <a:blip r:embed="rId5"/>
              <a:stretch>
                <a:fillRect/>
              </a:stretch>
            </p:blipFill>
            <p:spPr>
              <a:xfrm>
                <a:off x="3886488" y="209541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704B8555-A43D-2DEC-E62C-E7E268F5E6EA}"/>
                  </a:ext>
                </a:extLst>
              </p14:cNvPr>
              <p14:cNvContentPartPr/>
              <p14:nvPr/>
            </p14:nvContentPartPr>
            <p14:xfrm>
              <a:off x="3886128" y="2167056"/>
              <a:ext cx="360" cy="360"/>
            </p14:xfrm>
          </p:contentPart>
        </mc:Choice>
        <mc:Fallback xmlns="">
          <p:pic>
            <p:nvPicPr>
              <p:cNvPr id="18" name="Ink 17">
                <a:extLst>
                  <a:ext uri="{FF2B5EF4-FFF2-40B4-BE49-F238E27FC236}">
                    <a16:creationId xmlns:a16="http://schemas.microsoft.com/office/drawing/2014/main" id="{704B8555-A43D-2DEC-E62C-E7E268F5E6EA}"/>
                  </a:ext>
                </a:extLst>
              </p:cNvPr>
              <p:cNvPicPr/>
              <p:nvPr/>
            </p:nvPicPr>
            <p:blipFill>
              <a:blip r:embed="rId5"/>
              <a:stretch>
                <a:fillRect/>
              </a:stretch>
            </p:blipFill>
            <p:spPr>
              <a:xfrm>
                <a:off x="3850488" y="209541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6389CF85-3B17-2A2A-120E-279B3AFD9272}"/>
                  </a:ext>
                </a:extLst>
              </p14:cNvPr>
              <p14:cNvContentPartPr/>
              <p14:nvPr/>
            </p14:nvContentPartPr>
            <p14:xfrm>
              <a:off x="3849408" y="2167056"/>
              <a:ext cx="360" cy="360"/>
            </p14:xfrm>
          </p:contentPart>
        </mc:Choice>
        <mc:Fallback xmlns="">
          <p:pic>
            <p:nvPicPr>
              <p:cNvPr id="19" name="Ink 18">
                <a:extLst>
                  <a:ext uri="{FF2B5EF4-FFF2-40B4-BE49-F238E27FC236}">
                    <a16:creationId xmlns:a16="http://schemas.microsoft.com/office/drawing/2014/main" id="{6389CF85-3B17-2A2A-120E-279B3AFD9272}"/>
                  </a:ext>
                </a:extLst>
              </p:cNvPr>
              <p:cNvPicPr/>
              <p:nvPr/>
            </p:nvPicPr>
            <p:blipFill>
              <a:blip r:embed="rId5"/>
              <a:stretch>
                <a:fillRect/>
              </a:stretch>
            </p:blipFill>
            <p:spPr>
              <a:xfrm>
                <a:off x="3813768" y="209541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DAB9A12-945D-A6B5-5218-C91D369A5AA1}"/>
                  </a:ext>
                </a:extLst>
              </p14:cNvPr>
              <p14:cNvContentPartPr/>
              <p14:nvPr/>
            </p14:nvContentPartPr>
            <p14:xfrm>
              <a:off x="3813048" y="2167056"/>
              <a:ext cx="360" cy="360"/>
            </p14:xfrm>
          </p:contentPart>
        </mc:Choice>
        <mc:Fallback xmlns="">
          <p:pic>
            <p:nvPicPr>
              <p:cNvPr id="20" name="Ink 19">
                <a:extLst>
                  <a:ext uri="{FF2B5EF4-FFF2-40B4-BE49-F238E27FC236}">
                    <a16:creationId xmlns:a16="http://schemas.microsoft.com/office/drawing/2014/main" id="{0DAB9A12-945D-A6B5-5218-C91D369A5AA1}"/>
                  </a:ext>
                </a:extLst>
              </p:cNvPr>
              <p:cNvPicPr/>
              <p:nvPr/>
            </p:nvPicPr>
            <p:blipFill>
              <a:blip r:embed="rId5"/>
              <a:stretch>
                <a:fillRect/>
              </a:stretch>
            </p:blipFill>
            <p:spPr>
              <a:xfrm>
                <a:off x="3777048" y="209541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 name="Ink 2">
                <a:extLst>
                  <a:ext uri="{FF2B5EF4-FFF2-40B4-BE49-F238E27FC236}">
                    <a16:creationId xmlns:a16="http://schemas.microsoft.com/office/drawing/2014/main" id="{189B1D64-4A0C-B5FF-86C9-79245A807254}"/>
                  </a:ext>
                </a:extLst>
              </p14:cNvPr>
              <p14:cNvContentPartPr/>
              <p14:nvPr/>
            </p14:nvContentPartPr>
            <p14:xfrm>
              <a:off x="9927648" y="1901736"/>
              <a:ext cx="377640" cy="42840"/>
            </p14:xfrm>
          </p:contentPart>
        </mc:Choice>
        <mc:Fallback xmlns="">
          <p:pic>
            <p:nvPicPr>
              <p:cNvPr id="3" name="Ink 2">
                <a:extLst>
                  <a:ext uri="{FF2B5EF4-FFF2-40B4-BE49-F238E27FC236}">
                    <a16:creationId xmlns:a16="http://schemas.microsoft.com/office/drawing/2014/main" id="{189B1D64-4A0C-B5FF-86C9-79245A807254}"/>
                  </a:ext>
                </a:extLst>
              </p:cNvPr>
              <p:cNvPicPr/>
              <p:nvPr/>
            </p:nvPicPr>
            <p:blipFill>
              <a:blip r:embed="rId20"/>
              <a:stretch>
                <a:fillRect/>
              </a:stretch>
            </p:blipFill>
            <p:spPr>
              <a:xfrm>
                <a:off x="9874008" y="1793736"/>
                <a:ext cx="485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 name="Ink 3">
                <a:extLst>
                  <a:ext uri="{FF2B5EF4-FFF2-40B4-BE49-F238E27FC236}">
                    <a16:creationId xmlns:a16="http://schemas.microsoft.com/office/drawing/2014/main" id="{E351A6E3-D761-7BBC-7D54-6C7B8A44EA25}"/>
                  </a:ext>
                </a:extLst>
              </p14:cNvPr>
              <p14:cNvContentPartPr/>
              <p14:nvPr/>
            </p14:nvContentPartPr>
            <p14:xfrm>
              <a:off x="9912168" y="2047896"/>
              <a:ext cx="200520" cy="10080"/>
            </p14:xfrm>
          </p:contentPart>
        </mc:Choice>
        <mc:Fallback xmlns="">
          <p:pic>
            <p:nvPicPr>
              <p:cNvPr id="4" name="Ink 3">
                <a:extLst>
                  <a:ext uri="{FF2B5EF4-FFF2-40B4-BE49-F238E27FC236}">
                    <a16:creationId xmlns:a16="http://schemas.microsoft.com/office/drawing/2014/main" id="{E351A6E3-D761-7BBC-7D54-6C7B8A44EA25}"/>
                  </a:ext>
                </a:extLst>
              </p:cNvPr>
              <p:cNvPicPr/>
              <p:nvPr/>
            </p:nvPicPr>
            <p:blipFill>
              <a:blip r:embed="rId22"/>
              <a:stretch>
                <a:fillRect/>
              </a:stretch>
            </p:blipFill>
            <p:spPr>
              <a:xfrm>
                <a:off x="9858168" y="1940256"/>
                <a:ext cx="308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A6EB09E9-539B-8136-92D7-5488687E00D5}"/>
                  </a:ext>
                </a:extLst>
              </p14:cNvPr>
              <p14:cNvContentPartPr/>
              <p14:nvPr/>
            </p14:nvContentPartPr>
            <p14:xfrm>
              <a:off x="9939528" y="2157696"/>
              <a:ext cx="227880" cy="19080"/>
            </p14:xfrm>
          </p:contentPart>
        </mc:Choice>
        <mc:Fallback xmlns="">
          <p:pic>
            <p:nvPicPr>
              <p:cNvPr id="21" name="Ink 20">
                <a:extLst>
                  <a:ext uri="{FF2B5EF4-FFF2-40B4-BE49-F238E27FC236}">
                    <a16:creationId xmlns:a16="http://schemas.microsoft.com/office/drawing/2014/main" id="{A6EB09E9-539B-8136-92D7-5488687E00D5}"/>
                  </a:ext>
                </a:extLst>
              </p:cNvPr>
              <p:cNvPicPr/>
              <p:nvPr/>
            </p:nvPicPr>
            <p:blipFill>
              <a:blip r:embed="rId24"/>
              <a:stretch>
                <a:fillRect/>
              </a:stretch>
            </p:blipFill>
            <p:spPr>
              <a:xfrm>
                <a:off x="9885528" y="2050056"/>
                <a:ext cx="335520" cy="234720"/>
              </a:xfrm>
              <a:prstGeom prst="rect">
                <a:avLst/>
              </a:prstGeom>
            </p:spPr>
          </p:pic>
        </mc:Fallback>
      </mc:AlternateContent>
    </p:spTree>
    <p:extLst>
      <p:ext uri="{BB962C8B-B14F-4D97-AF65-F5344CB8AC3E}">
        <p14:creationId xmlns:p14="http://schemas.microsoft.com/office/powerpoint/2010/main" val="291539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2351E-A706-0897-A5DF-D9F8249411A4}"/>
              </a:ext>
            </a:extLst>
          </p:cNvPr>
          <p:cNvSpPr>
            <a:spLocks noGrp="1"/>
          </p:cNvSpPr>
          <p:nvPr>
            <p:ph type="title"/>
          </p:nvPr>
        </p:nvSpPr>
        <p:spPr>
          <a:xfrm>
            <a:off x="536713" y="1480271"/>
            <a:ext cx="11529391" cy="1041358"/>
          </a:xfrm>
        </p:spPr>
        <p:txBody>
          <a:bodyPr/>
          <a:lstStyle/>
          <a:p>
            <a:pPr algn="ctr"/>
            <a:r>
              <a:rPr lang="en-US" sz="4400" dirty="0">
                <a:latin typeface="Arial" panose="020B0604020202020204" pitchFamily="34" charset="0"/>
                <a:cs typeface="Arial" panose="020B0604020202020204" pitchFamily="34" charset="0"/>
              </a:rPr>
              <a:t>NERC Help desk tickets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3BFA58-0F5B-FA6E-DE89-5DFDD9B075A0}"/>
              </a:ext>
            </a:extLst>
          </p:cNvPr>
          <p:cNvPicPr>
            <a:picLocks noChangeAspect="1"/>
          </p:cNvPicPr>
          <p:nvPr/>
        </p:nvPicPr>
        <p:blipFill>
          <a:blip r:embed="rId2"/>
          <a:stretch>
            <a:fillRect/>
          </a:stretch>
        </p:blipFill>
        <p:spPr>
          <a:xfrm>
            <a:off x="1153513" y="3746516"/>
            <a:ext cx="3560373" cy="2749534"/>
          </a:xfrm>
          <a:prstGeom prst="rect">
            <a:avLst/>
          </a:prstGeom>
        </p:spPr>
      </p:pic>
    </p:spTree>
    <p:extLst>
      <p:ext uri="{BB962C8B-B14F-4D97-AF65-F5344CB8AC3E}">
        <p14:creationId xmlns:p14="http://schemas.microsoft.com/office/powerpoint/2010/main" val="7800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2400" dirty="0"/>
              <a:t>Align and ERO SEL Help Desk Support Model</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410A6B-6211-544B-BE88-66925D908412}"/>
              </a:ext>
            </a:extLst>
          </p:cNvPr>
          <p:cNvPicPr>
            <a:picLocks noChangeAspect="1"/>
          </p:cNvPicPr>
          <p:nvPr/>
        </p:nvPicPr>
        <p:blipFill>
          <a:blip r:embed="rId2"/>
          <a:stretch>
            <a:fillRect/>
          </a:stretch>
        </p:blipFill>
        <p:spPr>
          <a:xfrm>
            <a:off x="1285838" y="1672542"/>
            <a:ext cx="9620322" cy="4944285"/>
          </a:xfrm>
          <a:prstGeom prst="rect">
            <a:avLst/>
          </a:prstGeom>
        </p:spPr>
      </p:pic>
      <p:sp>
        <p:nvSpPr>
          <p:cNvPr id="7" name="Rounded Rectangle 2">
            <a:extLst>
              <a:ext uri="{FF2B5EF4-FFF2-40B4-BE49-F238E27FC236}">
                <a16:creationId xmlns:a16="http://schemas.microsoft.com/office/drawing/2014/main" id="{F7E13035-B1C8-DBEC-C4C1-8B63D5EC2F78}"/>
              </a:ext>
            </a:extLst>
          </p:cNvPr>
          <p:cNvSpPr/>
          <p:nvPr/>
        </p:nvSpPr>
        <p:spPr>
          <a:xfrm>
            <a:off x="1328391" y="1002304"/>
            <a:ext cx="9308507" cy="42528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Submit tickets to: </a:t>
            </a:r>
            <a:r>
              <a:rPr lang="en-US" sz="2000" b="1" dirty="0">
                <a:solidFill>
                  <a:srgbClr val="008080"/>
                </a:solidFill>
                <a:hlinkClick r:id="rId3"/>
              </a:rPr>
              <a:t>https://support.nerc.net/  </a:t>
            </a:r>
            <a:r>
              <a:rPr lang="en-US" sz="2000" b="1" dirty="0">
                <a:solidFill>
                  <a:schemeClr val="tx1"/>
                </a:solidFill>
              </a:rPr>
              <a:t>or through the ERO Portal</a:t>
            </a:r>
          </a:p>
        </p:txBody>
      </p:sp>
    </p:spTree>
    <p:extLst>
      <p:ext uri="{BB962C8B-B14F-4D97-AF65-F5344CB8AC3E}">
        <p14:creationId xmlns:p14="http://schemas.microsoft.com/office/powerpoint/2010/main" val="169566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2351E-A706-0897-A5DF-D9F8249411A4}"/>
              </a:ext>
            </a:extLst>
          </p:cNvPr>
          <p:cNvSpPr>
            <a:spLocks noGrp="1"/>
          </p:cNvSpPr>
          <p:nvPr>
            <p:ph type="title"/>
          </p:nvPr>
        </p:nvSpPr>
        <p:spPr>
          <a:xfrm>
            <a:off x="536713" y="1480271"/>
            <a:ext cx="11529391" cy="1041358"/>
          </a:xfrm>
        </p:spPr>
        <p:txBody>
          <a:bodyPr/>
          <a:lstStyle/>
          <a:p>
            <a:pPr algn="ctr"/>
            <a:r>
              <a:rPr lang="en-US" sz="4400" dirty="0"/>
              <a:t>Align IRA Process</a:t>
            </a:r>
            <a:br>
              <a:rPr lang="en-US" sz="5400" dirty="0"/>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3BFA58-0F5B-FA6E-DE89-5DFDD9B075A0}"/>
              </a:ext>
            </a:extLst>
          </p:cNvPr>
          <p:cNvPicPr>
            <a:picLocks noChangeAspect="1"/>
          </p:cNvPicPr>
          <p:nvPr/>
        </p:nvPicPr>
        <p:blipFill>
          <a:blip r:embed="rId2"/>
          <a:stretch>
            <a:fillRect/>
          </a:stretch>
        </p:blipFill>
        <p:spPr>
          <a:xfrm>
            <a:off x="1153513" y="3746516"/>
            <a:ext cx="3560373" cy="2749534"/>
          </a:xfrm>
          <a:prstGeom prst="rect">
            <a:avLst/>
          </a:prstGeom>
        </p:spPr>
      </p:pic>
    </p:spTree>
    <p:extLst>
      <p:ext uri="{BB962C8B-B14F-4D97-AF65-F5344CB8AC3E}">
        <p14:creationId xmlns:p14="http://schemas.microsoft.com/office/powerpoint/2010/main" val="3439231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018520" cy="3416320"/>
          </a:xfrm>
          <a:prstGeom prst="rect">
            <a:avLst/>
          </a:prstGeom>
          <a:noFill/>
        </p:spPr>
        <p:txBody>
          <a:bodyPr wrap="square" rtlCol="0">
            <a:spAutoFit/>
          </a:bodyPr>
          <a:lstStyle/>
          <a:p>
            <a:pPr lvl="2"/>
            <a:endParaRPr lang="en-US" dirty="0"/>
          </a:p>
          <a:p>
            <a:pPr marL="1200150" lvl="2"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1" dirty="0"/>
              <a:t>Align</a:t>
            </a:r>
            <a:r>
              <a:rPr lang="en-US" dirty="0"/>
              <a:t> </a:t>
            </a:r>
          </a:p>
          <a:p>
            <a:pPr marL="742950" lvl="1" indent="-285750">
              <a:buFont typeface="Wingdings" panose="05000000000000000000" pitchFamily="2" charset="2"/>
              <a:buChar char="Ø"/>
            </a:pPr>
            <a:r>
              <a:rPr lang="en-US" dirty="0"/>
              <a:t>New and existing entities</a:t>
            </a:r>
          </a:p>
          <a:p>
            <a:pPr marL="1200150" lvl="2" indent="-285750">
              <a:buFont typeface="Wingdings" panose="05000000000000000000" pitchFamily="2" charset="2"/>
              <a:buChar char="Ø"/>
            </a:pPr>
            <a:r>
              <a:rPr lang="en-US" dirty="0"/>
              <a:t>RF initiates the IRA process</a:t>
            </a:r>
          </a:p>
          <a:p>
            <a:pPr marL="1200150" lvl="2" indent="-285750">
              <a:buFont typeface="Wingdings" panose="05000000000000000000" pitchFamily="2" charset="2"/>
              <a:buChar char="Ø"/>
            </a:pPr>
            <a:r>
              <a:rPr lang="en-US" dirty="0"/>
              <a:t>Entity is sent the Risk Factor Questionnaire (RFQ)/Entity Risk Profile Questionnaire (ERPQ) in Align to complete</a:t>
            </a:r>
          </a:p>
          <a:p>
            <a:pPr marL="1200150" lvl="2" indent="-285750">
              <a:buFont typeface="Wingdings" panose="05000000000000000000" pitchFamily="2" charset="2"/>
              <a:buChar char="Ø"/>
            </a:pPr>
            <a:r>
              <a:rPr lang="en-US" dirty="0"/>
              <a:t>PCC, or who they assign, completes the questions in the RFQ/ERPQ questionnaires</a:t>
            </a:r>
          </a:p>
          <a:p>
            <a:pPr marL="1200150" lvl="2" indent="-285750">
              <a:buFont typeface="Wingdings" panose="05000000000000000000" pitchFamily="2" charset="2"/>
              <a:buChar char="Ø"/>
            </a:pPr>
            <a:r>
              <a:rPr lang="en-US" dirty="0"/>
              <a:t>No quarterly or annual reviews/updates (at this time)</a:t>
            </a:r>
          </a:p>
          <a:p>
            <a:pPr marL="1200150" lvl="2" indent="-285750">
              <a:buFont typeface="Wingdings" panose="05000000000000000000" pitchFamily="2" charset="2"/>
              <a:buChar char="Ø"/>
            </a:pPr>
            <a:endParaRPr lang="en-US" dirty="0"/>
          </a:p>
          <a:p>
            <a:pPr marL="1200150" lvl="2" indent="-285750">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423671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54CB6B-1728-E3B6-E398-76FC0F93AFF4}"/>
              </a:ext>
            </a:extLst>
          </p:cNvPr>
          <p:cNvSpPr>
            <a:spLocks noGrp="1"/>
          </p:cNvSpPr>
          <p:nvPr>
            <p:ph type="title"/>
          </p:nvPr>
        </p:nvSpPr>
        <p:spPr/>
        <p:txBody>
          <a:bodyPr/>
          <a:lstStyle/>
          <a:p>
            <a:pPr algn="ctr"/>
            <a:r>
              <a:rPr lang="en-US" dirty="0"/>
              <a:t>Training Agenda</a:t>
            </a:r>
          </a:p>
        </p:txBody>
      </p:sp>
      <p:sp>
        <p:nvSpPr>
          <p:cNvPr id="7" name="Content Placeholder 6">
            <a:extLst>
              <a:ext uri="{FF2B5EF4-FFF2-40B4-BE49-F238E27FC236}">
                <a16:creationId xmlns:a16="http://schemas.microsoft.com/office/drawing/2014/main" id="{DEF50B59-B126-4281-17E4-D481BAEF5BA5}"/>
              </a:ext>
            </a:extLst>
          </p:cNvPr>
          <p:cNvSpPr>
            <a:spLocks noGrp="1"/>
          </p:cNvSpPr>
          <p:nvPr>
            <p:ph idx="1"/>
          </p:nvPr>
        </p:nvSpPr>
        <p:spPr>
          <a:xfrm>
            <a:off x="5552794" y="1772782"/>
            <a:ext cx="6208775" cy="4906314"/>
          </a:xfrm>
        </p:spPr>
        <p:txBody>
          <a:bodyPr/>
          <a:lstStyle/>
          <a:p>
            <a:pPr marL="342900" indent="-342900">
              <a:lnSpc>
                <a:spcPct val="10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Review Align and ERO Secure Evidence Locker (SEL)</a:t>
            </a:r>
          </a:p>
          <a:p>
            <a:pPr marL="342900" indent="-342900">
              <a:lnSpc>
                <a:spcPct val="10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Align Access and Roles</a:t>
            </a:r>
          </a:p>
          <a:p>
            <a:pPr marL="800100" lvl="1"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ERO Portal Account Access</a:t>
            </a:r>
          </a:p>
          <a:p>
            <a:pPr marL="800100" lvl="1"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Align USER Access</a:t>
            </a:r>
          </a:p>
          <a:p>
            <a:pPr marL="800100" lvl="1"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Align Permission Roles</a:t>
            </a:r>
          </a:p>
          <a:p>
            <a:pPr marL="342900"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ERO SEL Functionality</a:t>
            </a:r>
            <a:r>
              <a:rPr lang="en-US" sz="2000" dirty="0">
                <a:latin typeface="Arial" panose="020B0604020202020204" pitchFamily="34" charset="0"/>
                <a:cs typeface="Arial" panose="020B0604020202020204" pitchFamily="34" charset="0"/>
              </a:rPr>
              <a:t> </a:t>
            </a:r>
          </a:p>
          <a:p>
            <a:pPr marL="342900"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NERC Help Desk Tickets</a:t>
            </a:r>
            <a:endParaRPr lang="en-US" sz="2000" dirty="0">
              <a:latin typeface="Arial" panose="020B0604020202020204" pitchFamily="34" charset="0"/>
              <a:cs typeface="Arial" panose="020B0604020202020204" pitchFamily="34" charset="0"/>
            </a:endParaRPr>
          </a:p>
          <a:p>
            <a:pPr marL="342900"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Align IRA Process</a:t>
            </a:r>
          </a:p>
          <a:p>
            <a:pPr marL="800100" lvl="1"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RFQ/ERPQ</a:t>
            </a:r>
          </a:p>
          <a:p>
            <a:pPr marL="342900" indent="-342900">
              <a:lnSpc>
                <a:spcPct val="100000"/>
              </a:lnSpc>
              <a:buFont typeface="Wingdings" panose="05000000000000000000" pitchFamily="2" charset="2"/>
              <a:buChar char="Ø"/>
            </a:pPr>
            <a:r>
              <a:rPr lang="en-US" dirty="0">
                <a:latin typeface="Arial" panose="020B0604020202020204" pitchFamily="34" charset="0"/>
                <a:cs typeface="Arial" panose="020B0604020202020204" pitchFamily="34" charset="0"/>
              </a:rPr>
              <a:t>Training Resources</a:t>
            </a:r>
          </a:p>
        </p:txBody>
      </p:sp>
    </p:spTree>
    <p:extLst>
      <p:ext uri="{BB962C8B-B14F-4D97-AF65-F5344CB8AC3E}">
        <p14:creationId xmlns:p14="http://schemas.microsoft.com/office/powerpoint/2010/main" val="17064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2354171" cy="369332"/>
          </a:xfrm>
          <a:prstGeom prst="rect">
            <a:avLst/>
          </a:prstGeom>
          <a:noFill/>
        </p:spPr>
        <p:txBody>
          <a:bodyPr wrap="none" rtlCol="0">
            <a:spAutoFit/>
          </a:bodyPr>
          <a:lstStyle/>
          <a:p>
            <a:r>
              <a:rPr lang="en-US" dirty="0"/>
              <a:t>Entity logs into Align</a:t>
            </a:r>
          </a:p>
        </p:txBody>
      </p:sp>
      <p:pic>
        <p:nvPicPr>
          <p:cNvPr id="4" name="Picture 3">
            <a:extLst>
              <a:ext uri="{FF2B5EF4-FFF2-40B4-BE49-F238E27FC236}">
                <a16:creationId xmlns:a16="http://schemas.microsoft.com/office/drawing/2014/main" id="{4FFB916A-789B-C920-7B4D-4601BC641C46}"/>
              </a:ext>
            </a:extLst>
          </p:cNvPr>
          <p:cNvPicPr>
            <a:picLocks noChangeAspect="1"/>
          </p:cNvPicPr>
          <p:nvPr/>
        </p:nvPicPr>
        <p:blipFill>
          <a:blip r:embed="rId3"/>
          <a:stretch>
            <a:fillRect/>
          </a:stretch>
        </p:blipFill>
        <p:spPr>
          <a:xfrm>
            <a:off x="4128813" y="1728161"/>
            <a:ext cx="3934374" cy="4563112"/>
          </a:xfrm>
          <a:prstGeom prst="rect">
            <a:avLst/>
          </a:prstGeom>
        </p:spPr>
      </p:pic>
      <p:sp>
        <p:nvSpPr>
          <p:cNvPr id="5" name="Rectangle 4">
            <a:extLst>
              <a:ext uri="{FF2B5EF4-FFF2-40B4-BE49-F238E27FC236}">
                <a16:creationId xmlns:a16="http://schemas.microsoft.com/office/drawing/2014/main" id="{9D22D004-F44C-CA56-57EC-5EF31D1DF0A8}"/>
              </a:ext>
            </a:extLst>
          </p:cNvPr>
          <p:cNvSpPr/>
          <p:nvPr/>
        </p:nvSpPr>
        <p:spPr>
          <a:xfrm>
            <a:off x="4928616" y="4187952"/>
            <a:ext cx="402336" cy="1554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90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5055936" cy="369332"/>
          </a:xfrm>
          <a:prstGeom prst="rect">
            <a:avLst/>
          </a:prstGeom>
          <a:noFill/>
        </p:spPr>
        <p:txBody>
          <a:bodyPr wrap="none" rtlCol="0">
            <a:spAutoFit/>
          </a:bodyPr>
          <a:lstStyle/>
          <a:p>
            <a:r>
              <a:rPr lang="en-US" dirty="0"/>
              <a:t>Select </a:t>
            </a:r>
            <a:r>
              <a:rPr lang="en-US" b="1" dirty="0"/>
              <a:t>IRA and COP </a:t>
            </a:r>
            <a:r>
              <a:rPr lang="en-US" dirty="0"/>
              <a:t>from My Align dropdown</a:t>
            </a:r>
          </a:p>
        </p:txBody>
      </p:sp>
      <p:pic>
        <p:nvPicPr>
          <p:cNvPr id="7" name="Picture 6">
            <a:extLst>
              <a:ext uri="{FF2B5EF4-FFF2-40B4-BE49-F238E27FC236}">
                <a16:creationId xmlns:a16="http://schemas.microsoft.com/office/drawing/2014/main" id="{50CDBDF6-DCA7-D679-F6C5-9E873914CA78}"/>
              </a:ext>
            </a:extLst>
          </p:cNvPr>
          <p:cNvPicPr>
            <a:picLocks noChangeAspect="1"/>
          </p:cNvPicPr>
          <p:nvPr/>
        </p:nvPicPr>
        <p:blipFill>
          <a:blip r:embed="rId3"/>
          <a:stretch>
            <a:fillRect/>
          </a:stretch>
        </p:blipFill>
        <p:spPr>
          <a:xfrm>
            <a:off x="594360" y="1721049"/>
            <a:ext cx="11292840" cy="2905815"/>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AD500D0F-F48E-7403-4A85-882C49A50430}"/>
                  </a:ext>
                </a:extLst>
              </p14:cNvPr>
              <p14:cNvContentPartPr/>
              <p14:nvPr/>
            </p14:nvContentPartPr>
            <p14:xfrm>
              <a:off x="9939528" y="2231136"/>
              <a:ext cx="360" cy="360"/>
            </p14:xfrm>
          </p:contentPart>
        </mc:Choice>
        <mc:Fallback xmlns="">
          <p:pic>
            <p:nvPicPr>
              <p:cNvPr id="10" name="Ink 9">
                <a:extLst>
                  <a:ext uri="{FF2B5EF4-FFF2-40B4-BE49-F238E27FC236}">
                    <a16:creationId xmlns:a16="http://schemas.microsoft.com/office/drawing/2014/main" id="{AD500D0F-F48E-7403-4A85-882C49A50430}"/>
                  </a:ext>
                </a:extLst>
              </p:cNvPr>
              <p:cNvPicPr/>
              <p:nvPr/>
            </p:nvPicPr>
            <p:blipFill>
              <a:blip r:embed="rId5"/>
              <a:stretch>
                <a:fillRect/>
              </a:stretch>
            </p:blipFill>
            <p:spPr>
              <a:xfrm>
                <a:off x="990352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085D36EC-8569-26C3-63AD-FEDBAEBF89BD}"/>
                  </a:ext>
                </a:extLst>
              </p14:cNvPr>
              <p14:cNvContentPartPr/>
              <p14:nvPr/>
            </p14:nvContentPartPr>
            <p14:xfrm>
              <a:off x="10003248" y="2231136"/>
              <a:ext cx="360" cy="360"/>
            </p14:xfrm>
          </p:contentPart>
        </mc:Choice>
        <mc:Fallback xmlns="">
          <p:pic>
            <p:nvPicPr>
              <p:cNvPr id="11" name="Ink 10">
                <a:extLst>
                  <a:ext uri="{FF2B5EF4-FFF2-40B4-BE49-F238E27FC236}">
                    <a16:creationId xmlns:a16="http://schemas.microsoft.com/office/drawing/2014/main" id="{085D36EC-8569-26C3-63AD-FEDBAEBF89BD}"/>
                  </a:ext>
                </a:extLst>
              </p:cNvPr>
              <p:cNvPicPr/>
              <p:nvPr/>
            </p:nvPicPr>
            <p:blipFill>
              <a:blip r:embed="rId5"/>
              <a:stretch>
                <a:fillRect/>
              </a:stretch>
            </p:blipFill>
            <p:spPr>
              <a:xfrm>
                <a:off x="996760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458BB54E-62AB-E56F-C53D-03B2A368067E}"/>
                  </a:ext>
                </a:extLst>
              </p14:cNvPr>
              <p14:cNvContentPartPr/>
              <p14:nvPr/>
            </p14:nvContentPartPr>
            <p14:xfrm>
              <a:off x="10067328" y="2231136"/>
              <a:ext cx="360" cy="360"/>
            </p14:xfrm>
          </p:contentPart>
        </mc:Choice>
        <mc:Fallback xmlns="">
          <p:pic>
            <p:nvPicPr>
              <p:cNvPr id="12" name="Ink 11">
                <a:extLst>
                  <a:ext uri="{FF2B5EF4-FFF2-40B4-BE49-F238E27FC236}">
                    <a16:creationId xmlns:a16="http://schemas.microsoft.com/office/drawing/2014/main" id="{458BB54E-62AB-E56F-C53D-03B2A368067E}"/>
                  </a:ext>
                </a:extLst>
              </p:cNvPr>
              <p:cNvPicPr/>
              <p:nvPr/>
            </p:nvPicPr>
            <p:blipFill>
              <a:blip r:embed="rId5"/>
              <a:stretch>
                <a:fillRect/>
              </a:stretch>
            </p:blipFill>
            <p:spPr>
              <a:xfrm>
                <a:off x="1003132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7D62257A-DC23-9660-113F-3B66640BB9A6}"/>
                  </a:ext>
                </a:extLst>
              </p14:cNvPr>
              <p14:cNvContentPartPr/>
              <p14:nvPr/>
            </p14:nvContentPartPr>
            <p14:xfrm>
              <a:off x="10451448" y="2231136"/>
              <a:ext cx="360" cy="360"/>
            </p14:xfrm>
          </p:contentPart>
        </mc:Choice>
        <mc:Fallback xmlns="">
          <p:pic>
            <p:nvPicPr>
              <p:cNvPr id="16" name="Ink 15">
                <a:extLst>
                  <a:ext uri="{FF2B5EF4-FFF2-40B4-BE49-F238E27FC236}">
                    <a16:creationId xmlns:a16="http://schemas.microsoft.com/office/drawing/2014/main" id="{7D62257A-DC23-9660-113F-3B66640BB9A6}"/>
                  </a:ext>
                </a:extLst>
              </p:cNvPr>
              <p:cNvPicPr/>
              <p:nvPr/>
            </p:nvPicPr>
            <p:blipFill>
              <a:blip r:embed="rId5"/>
              <a:stretch>
                <a:fillRect/>
              </a:stretch>
            </p:blipFill>
            <p:spPr>
              <a:xfrm>
                <a:off x="1041580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B6FF46FD-CCF2-081E-E9AE-43641D91D21B}"/>
                  </a:ext>
                </a:extLst>
              </p14:cNvPr>
              <p14:cNvContentPartPr/>
              <p14:nvPr/>
            </p14:nvContentPartPr>
            <p14:xfrm>
              <a:off x="10497168" y="2231136"/>
              <a:ext cx="360" cy="360"/>
            </p14:xfrm>
          </p:contentPart>
        </mc:Choice>
        <mc:Fallback xmlns="">
          <p:pic>
            <p:nvPicPr>
              <p:cNvPr id="17" name="Ink 16">
                <a:extLst>
                  <a:ext uri="{FF2B5EF4-FFF2-40B4-BE49-F238E27FC236}">
                    <a16:creationId xmlns:a16="http://schemas.microsoft.com/office/drawing/2014/main" id="{B6FF46FD-CCF2-081E-E9AE-43641D91D21B}"/>
                  </a:ext>
                </a:extLst>
              </p:cNvPr>
              <p:cNvPicPr/>
              <p:nvPr/>
            </p:nvPicPr>
            <p:blipFill>
              <a:blip r:embed="rId5"/>
              <a:stretch>
                <a:fillRect/>
              </a:stretch>
            </p:blipFill>
            <p:spPr>
              <a:xfrm>
                <a:off x="1046116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79EA9BE-01D3-EE5D-33C2-5AA80E5BEAE3}"/>
                  </a:ext>
                </a:extLst>
              </p14:cNvPr>
              <p14:cNvContentPartPr/>
              <p14:nvPr/>
            </p14:nvContentPartPr>
            <p14:xfrm>
              <a:off x="10579248" y="2231136"/>
              <a:ext cx="360" cy="360"/>
            </p14:xfrm>
          </p:contentPart>
        </mc:Choice>
        <mc:Fallback xmlns="">
          <p:pic>
            <p:nvPicPr>
              <p:cNvPr id="18" name="Ink 17">
                <a:extLst>
                  <a:ext uri="{FF2B5EF4-FFF2-40B4-BE49-F238E27FC236}">
                    <a16:creationId xmlns:a16="http://schemas.microsoft.com/office/drawing/2014/main" id="{279EA9BE-01D3-EE5D-33C2-5AA80E5BEAE3}"/>
                  </a:ext>
                </a:extLst>
              </p:cNvPr>
              <p:cNvPicPr/>
              <p:nvPr/>
            </p:nvPicPr>
            <p:blipFill>
              <a:blip r:embed="rId5"/>
              <a:stretch>
                <a:fillRect/>
              </a:stretch>
            </p:blipFill>
            <p:spPr>
              <a:xfrm>
                <a:off x="1054360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194AD45F-EFFD-F9F4-E485-96F726D20902}"/>
                  </a:ext>
                </a:extLst>
              </p14:cNvPr>
              <p14:cNvContentPartPr/>
              <p14:nvPr/>
            </p14:nvContentPartPr>
            <p14:xfrm>
              <a:off x="10561248" y="2231136"/>
              <a:ext cx="360" cy="360"/>
            </p14:xfrm>
          </p:contentPart>
        </mc:Choice>
        <mc:Fallback xmlns="">
          <p:pic>
            <p:nvPicPr>
              <p:cNvPr id="19" name="Ink 18">
                <a:extLst>
                  <a:ext uri="{FF2B5EF4-FFF2-40B4-BE49-F238E27FC236}">
                    <a16:creationId xmlns:a16="http://schemas.microsoft.com/office/drawing/2014/main" id="{194AD45F-EFFD-F9F4-E485-96F726D20902}"/>
                  </a:ext>
                </a:extLst>
              </p:cNvPr>
              <p:cNvPicPr/>
              <p:nvPr/>
            </p:nvPicPr>
            <p:blipFill>
              <a:blip r:embed="rId5"/>
              <a:stretch>
                <a:fillRect/>
              </a:stretch>
            </p:blipFill>
            <p:spPr>
              <a:xfrm>
                <a:off x="1052524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7314F73D-8ED4-2F81-592B-4E45976CF081}"/>
                  </a:ext>
                </a:extLst>
              </p14:cNvPr>
              <p14:cNvContentPartPr/>
              <p14:nvPr/>
            </p14:nvContentPartPr>
            <p14:xfrm>
              <a:off x="10652688" y="2231136"/>
              <a:ext cx="360" cy="360"/>
            </p14:xfrm>
          </p:contentPart>
        </mc:Choice>
        <mc:Fallback xmlns="">
          <p:pic>
            <p:nvPicPr>
              <p:cNvPr id="22" name="Ink 21">
                <a:extLst>
                  <a:ext uri="{FF2B5EF4-FFF2-40B4-BE49-F238E27FC236}">
                    <a16:creationId xmlns:a16="http://schemas.microsoft.com/office/drawing/2014/main" id="{7314F73D-8ED4-2F81-592B-4E45976CF081}"/>
                  </a:ext>
                </a:extLst>
              </p:cNvPr>
              <p:cNvPicPr/>
              <p:nvPr/>
            </p:nvPicPr>
            <p:blipFill>
              <a:blip r:embed="rId5"/>
              <a:stretch>
                <a:fillRect/>
              </a:stretch>
            </p:blipFill>
            <p:spPr>
              <a:xfrm>
                <a:off x="1061668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3E3071AD-142F-993B-5F5D-C883C8445988}"/>
                  </a:ext>
                </a:extLst>
              </p14:cNvPr>
              <p14:cNvContentPartPr/>
              <p14:nvPr/>
            </p14:nvContentPartPr>
            <p14:xfrm>
              <a:off x="10725768" y="2231136"/>
              <a:ext cx="360" cy="360"/>
            </p14:xfrm>
          </p:contentPart>
        </mc:Choice>
        <mc:Fallback xmlns="">
          <p:pic>
            <p:nvPicPr>
              <p:cNvPr id="23" name="Ink 22">
                <a:extLst>
                  <a:ext uri="{FF2B5EF4-FFF2-40B4-BE49-F238E27FC236}">
                    <a16:creationId xmlns:a16="http://schemas.microsoft.com/office/drawing/2014/main" id="{3E3071AD-142F-993B-5F5D-C883C8445988}"/>
                  </a:ext>
                </a:extLst>
              </p:cNvPr>
              <p:cNvPicPr/>
              <p:nvPr/>
            </p:nvPicPr>
            <p:blipFill>
              <a:blip r:embed="rId5"/>
              <a:stretch>
                <a:fillRect/>
              </a:stretch>
            </p:blipFill>
            <p:spPr>
              <a:xfrm>
                <a:off x="1068976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996BBDA5-2EB7-8F12-A2BE-D06F0DD33424}"/>
                  </a:ext>
                </a:extLst>
              </p14:cNvPr>
              <p14:cNvContentPartPr/>
              <p14:nvPr/>
            </p14:nvContentPartPr>
            <p14:xfrm>
              <a:off x="10789848" y="2231136"/>
              <a:ext cx="360" cy="360"/>
            </p14:xfrm>
          </p:contentPart>
        </mc:Choice>
        <mc:Fallback xmlns="">
          <p:pic>
            <p:nvPicPr>
              <p:cNvPr id="24" name="Ink 23">
                <a:extLst>
                  <a:ext uri="{FF2B5EF4-FFF2-40B4-BE49-F238E27FC236}">
                    <a16:creationId xmlns:a16="http://schemas.microsoft.com/office/drawing/2014/main" id="{996BBDA5-2EB7-8F12-A2BE-D06F0DD33424}"/>
                  </a:ext>
                </a:extLst>
              </p:cNvPr>
              <p:cNvPicPr/>
              <p:nvPr/>
            </p:nvPicPr>
            <p:blipFill>
              <a:blip r:embed="rId5"/>
              <a:stretch>
                <a:fillRect/>
              </a:stretch>
            </p:blipFill>
            <p:spPr>
              <a:xfrm>
                <a:off x="1075420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1DB14711-6150-2D17-385C-75CBF49E7AD3}"/>
                  </a:ext>
                </a:extLst>
              </p14:cNvPr>
              <p14:cNvContentPartPr/>
              <p14:nvPr/>
            </p14:nvContentPartPr>
            <p14:xfrm>
              <a:off x="10872288" y="2231136"/>
              <a:ext cx="360" cy="360"/>
            </p14:xfrm>
          </p:contentPart>
        </mc:Choice>
        <mc:Fallback xmlns="">
          <p:pic>
            <p:nvPicPr>
              <p:cNvPr id="25" name="Ink 24">
                <a:extLst>
                  <a:ext uri="{FF2B5EF4-FFF2-40B4-BE49-F238E27FC236}">
                    <a16:creationId xmlns:a16="http://schemas.microsoft.com/office/drawing/2014/main" id="{1DB14711-6150-2D17-385C-75CBF49E7AD3}"/>
                  </a:ext>
                </a:extLst>
              </p:cNvPr>
              <p:cNvPicPr/>
              <p:nvPr/>
            </p:nvPicPr>
            <p:blipFill>
              <a:blip r:embed="rId5"/>
              <a:stretch>
                <a:fillRect/>
              </a:stretch>
            </p:blipFill>
            <p:spPr>
              <a:xfrm>
                <a:off x="1083628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421C84CD-FBE6-A5D1-ED2D-D41327CF2003}"/>
                  </a:ext>
                </a:extLst>
              </p14:cNvPr>
              <p14:cNvContentPartPr/>
              <p14:nvPr/>
            </p14:nvContentPartPr>
            <p14:xfrm>
              <a:off x="10853928" y="2231136"/>
              <a:ext cx="360" cy="360"/>
            </p14:xfrm>
          </p:contentPart>
        </mc:Choice>
        <mc:Fallback xmlns="">
          <p:pic>
            <p:nvPicPr>
              <p:cNvPr id="27" name="Ink 26">
                <a:extLst>
                  <a:ext uri="{FF2B5EF4-FFF2-40B4-BE49-F238E27FC236}">
                    <a16:creationId xmlns:a16="http://schemas.microsoft.com/office/drawing/2014/main" id="{421C84CD-FBE6-A5D1-ED2D-D41327CF2003}"/>
                  </a:ext>
                </a:extLst>
              </p:cNvPr>
              <p:cNvPicPr/>
              <p:nvPr/>
            </p:nvPicPr>
            <p:blipFill>
              <a:blip r:embed="rId5"/>
              <a:stretch>
                <a:fillRect/>
              </a:stretch>
            </p:blipFill>
            <p:spPr>
              <a:xfrm>
                <a:off x="1081792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5FDC8D21-0EF5-CA86-5EC8-1B59A7953F40}"/>
                  </a:ext>
                </a:extLst>
              </p14:cNvPr>
              <p14:cNvContentPartPr/>
              <p14:nvPr/>
            </p14:nvContentPartPr>
            <p14:xfrm>
              <a:off x="10945008" y="2231136"/>
              <a:ext cx="360" cy="360"/>
            </p14:xfrm>
          </p:contentPart>
        </mc:Choice>
        <mc:Fallback xmlns="">
          <p:pic>
            <p:nvPicPr>
              <p:cNvPr id="28" name="Ink 27">
                <a:extLst>
                  <a:ext uri="{FF2B5EF4-FFF2-40B4-BE49-F238E27FC236}">
                    <a16:creationId xmlns:a16="http://schemas.microsoft.com/office/drawing/2014/main" id="{5FDC8D21-0EF5-CA86-5EC8-1B59A7953F40}"/>
                  </a:ext>
                </a:extLst>
              </p:cNvPr>
              <p:cNvPicPr/>
              <p:nvPr/>
            </p:nvPicPr>
            <p:blipFill>
              <a:blip r:embed="rId5"/>
              <a:stretch>
                <a:fillRect/>
              </a:stretch>
            </p:blipFill>
            <p:spPr>
              <a:xfrm>
                <a:off x="1090936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86DA4CBC-CD49-56B5-48C4-0D6BE0D3157F}"/>
                  </a:ext>
                </a:extLst>
              </p14:cNvPr>
              <p14:cNvContentPartPr/>
              <p14:nvPr/>
            </p14:nvContentPartPr>
            <p14:xfrm>
              <a:off x="11027808" y="2231136"/>
              <a:ext cx="360" cy="360"/>
            </p14:xfrm>
          </p:contentPart>
        </mc:Choice>
        <mc:Fallback xmlns="">
          <p:pic>
            <p:nvPicPr>
              <p:cNvPr id="32" name="Ink 31">
                <a:extLst>
                  <a:ext uri="{FF2B5EF4-FFF2-40B4-BE49-F238E27FC236}">
                    <a16:creationId xmlns:a16="http://schemas.microsoft.com/office/drawing/2014/main" id="{86DA4CBC-CD49-56B5-48C4-0D6BE0D3157F}"/>
                  </a:ext>
                </a:extLst>
              </p:cNvPr>
              <p:cNvPicPr/>
              <p:nvPr/>
            </p:nvPicPr>
            <p:blipFill>
              <a:blip r:embed="rId5"/>
              <a:stretch>
                <a:fillRect/>
              </a:stretch>
            </p:blipFill>
            <p:spPr>
              <a:xfrm>
                <a:off x="1099180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a:extLst>
                  <a:ext uri="{FF2B5EF4-FFF2-40B4-BE49-F238E27FC236}">
                    <a16:creationId xmlns:a16="http://schemas.microsoft.com/office/drawing/2014/main" id="{2CDACA47-1E79-3050-6B90-98014AD35E8A}"/>
                  </a:ext>
                </a:extLst>
              </p14:cNvPr>
              <p14:cNvContentPartPr/>
              <p14:nvPr/>
            </p14:nvContentPartPr>
            <p14:xfrm>
              <a:off x="11009448" y="2231136"/>
              <a:ext cx="360" cy="360"/>
            </p14:xfrm>
          </p:contentPart>
        </mc:Choice>
        <mc:Fallback xmlns="">
          <p:pic>
            <p:nvPicPr>
              <p:cNvPr id="33" name="Ink 32">
                <a:extLst>
                  <a:ext uri="{FF2B5EF4-FFF2-40B4-BE49-F238E27FC236}">
                    <a16:creationId xmlns:a16="http://schemas.microsoft.com/office/drawing/2014/main" id="{2CDACA47-1E79-3050-6B90-98014AD35E8A}"/>
                  </a:ext>
                </a:extLst>
              </p:cNvPr>
              <p:cNvPicPr/>
              <p:nvPr/>
            </p:nvPicPr>
            <p:blipFill>
              <a:blip r:embed="rId5"/>
              <a:stretch>
                <a:fillRect/>
              </a:stretch>
            </p:blipFill>
            <p:spPr>
              <a:xfrm>
                <a:off x="1097344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 33">
                <a:extLst>
                  <a:ext uri="{FF2B5EF4-FFF2-40B4-BE49-F238E27FC236}">
                    <a16:creationId xmlns:a16="http://schemas.microsoft.com/office/drawing/2014/main" id="{D4DAD959-CE25-62DF-0FCA-3F9FCC0AD92F}"/>
                  </a:ext>
                </a:extLst>
              </p14:cNvPr>
              <p14:cNvContentPartPr/>
              <p14:nvPr/>
            </p14:nvContentPartPr>
            <p14:xfrm>
              <a:off x="11100528" y="2231136"/>
              <a:ext cx="360" cy="360"/>
            </p14:xfrm>
          </p:contentPart>
        </mc:Choice>
        <mc:Fallback xmlns="">
          <p:pic>
            <p:nvPicPr>
              <p:cNvPr id="34" name="Ink 33">
                <a:extLst>
                  <a:ext uri="{FF2B5EF4-FFF2-40B4-BE49-F238E27FC236}">
                    <a16:creationId xmlns:a16="http://schemas.microsoft.com/office/drawing/2014/main" id="{D4DAD959-CE25-62DF-0FCA-3F9FCC0AD92F}"/>
                  </a:ext>
                </a:extLst>
              </p:cNvPr>
              <p:cNvPicPr/>
              <p:nvPr/>
            </p:nvPicPr>
            <p:blipFill>
              <a:blip r:embed="rId5"/>
              <a:stretch>
                <a:fillRect/>
              </a:stretch>
            </p:blipFill>
            <p:spPr>
              <a:xfrm>
                <a:off x="1106488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Ink 34">
                <a:extLst>
                  <a:ext uri="{FF2B5EF4-FFF2-40B4-BE49-F238E27FC236}">
                    <a16:creationId xmlns:a16="http://schemas.microsoft.com/office/drawing/2014/main" id="{5E708D32-8E5D-0B65-89BC-93778B65400B}"/>
                  </a:ext>
                </a:extLst>
              </p14:cNvPr>
              <p14:cNvContentPartPr/>
              <p14:nvPr/>
            </p14:nvContentPartPr>
            <p14:xfrm>
              <a:off x="11182968" y="2231136"/>
              <a:ext cx="360" cy="360"/>
            </p14:xfrm>
          </p:contentPart>
        </mc:Choice>
        <mc:Fallback xmlns="">
          <p:pic>
            <p:nvPicPr>
              <p:cNvPr id="35" name="Ink 34">
                <a:extLst>
                  <a:ext uri="{FF2B5EF4-FFF2-40B4-BE49-F238E27FC236}">
                    <a16:creationId xmlns:a16="http://schemas.microsoft.com/office/drawing/2014/main" id="{5E708D32-8E5D-0B65-89BC-93778B65400B}"/>
                  </a:ext>
                </a:extLst>
              </p:cNvPr>
              <p:cNvPicPr/>
              <p:nvPr/>
            </p:nvPicPr>
            <p:blipFill>
              <a:blip r:embed="rId5"/>
              <a:stretch>
                <a:fillRect/>
              </a:stretch>
            </p:blipFill>
            <p:spPr>
              <a:xfrm>
                <a:off x="1114696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A71F6EA5-5AF6-8735-5D4C-C213CE870490}"/>
                  </a:ext>
                </a:extLst>
              </p14:cNvPr>
              <p14:cNvContentPartPr/>
              <p14:nvPr/>
            </p14:nvContentPartPr>
            <p14:xfrm>
              <a:off x="11164608" y="2231136"/>
              <a:ext cx="360" cy="360"/>
            </p14:xfrm>
          </p:contentPart>
        </mc:Choice>
        <mc:Fallback xmlns="">
          <p:pic>
            <p:nvPicPr>
              <p:cNvPr id="36" name="Ink 35">
                <a:extLst>
                  <a:ext uri="{FF2B5EF4-FFF2-40B4-BE49-F238E27FC236}">
                    <a16:creationId xmlns:a16="http://schemas.microsoft.com/office/drawing/2014/main" id="{A71F6EA5-5AF6-8735-5D4C-C213CE870490}"/>
                  </a:ext>
                </a:extLst>
              </p:cNvPr>
              <p:cNvPicPr/>
              <p:nvPr/>
            </p:nvPicPr>
            <p:blipFill>
              <a:blip r:embed="rId5"/>
              <a:stretch>
                <a:fillRect/>
              </a:stretch>
            </p:blipFill>
            <p:spPr>
              <a:xfrm>
                <a:off x="1112860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Ink 36">
                <a:extLst>
                  <a:ext uri="{FF2B5EF4-FFF2-40B4-BE49-F238E27FC236}">
                    <a16:creationId xmlns:a16="http://schemas.microsoft.com/office/drawing/2014/main" id="{2781D9CE-1211-A813-424D-E9807BDD88C9}"/>
                  </a:ext>
                </a:extLst>
              </p14:cNvPr>
              <p14:cNvContentPartPr/>
              <p14:nvPr/>
            </p14:nvContentPartPr>
            <p14:xfrm>
              <a:off x="11247048" y="2231136"/>
              <a:ext cx="360" cy="360"/>
            </p14:xfrm>
          </p:contentPart>
        </mc:Choice>
        <mc:Fallback xmlns="">
          <p:pic>
            <p:nvPicPr>
              <p:cNvPr id="37" name="Ink 36">
                <a:extLst>
                  <a:ext uri="{FF2B5EF4-FFF2-40B4-BE49-F238E27FC236}">
                    <a16:creationId xmlns:a16="http://schemas.microsoft.com/office/drawing/2014/main" id="{2781D9CE-1211-A813-424D-E9807BDD88C9}"/>
                  </a:ext>
                </a:extLst>
              </p:cNvPr>
              <p:cNvPicPr/>
              <p:nvPr/>
            </p:nvPicPr>
            <p:blipFill>
              <a:blip r:embed="rId5"/>
              <a:stretch>
                <a:fillRect/>
              </a:stretch>
            </p:blipFill>
            <p:spPr>
              <a:xfrm>
                <a:off x="1121140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id="{676BEB8C-3AA4-D589-A016-EC70F1A6E2EB}"/>
                  </a:ext>
                </a:extLst>
              </p14:cNvPr>
              <p14:cNvContentPartPr/>
              <p14:nvPr/>
            </p14:nvContentPartPr>
            <p14:xfrm>
              <a:off x="11320128" y="2231136"/>
              <a:ext cx="360" cy="360"/>
            </p14:xfrm>
          </p:contentPart>
        </mc:Choice>
        <mc:Fallback xmlns="">
          <p:pic>
            <p:nvPicPr>
              <p:cNvPr id="39" name="Ink 38">
                <a:extLst>
                  <a:ext uri="{FF2B5EF4-FFF2-40B4-BE49-F238E27FC236}">
                    <a16:creationId xmlns:a16="http://schemas.microsoft.com/office/drawing/2014/main" id="{676BEB8C-3AA4-D589-A016-EC70F1A6E2EB}"/>
                  </a:ext>
                </a:extLst>
              </p:cNvPr>
              <p:cNvPicPr/>
              <p:nvPr/>
            </p:nvPicPr>
            <p:blipFill>
              <a:blip r:embed="rId5"/>
              <a:stretch>
                <a:fillRect/>
              </a:stretch>
            </p:blipFill>
            <p:spPr>
              <a:xfrm>
                <a:off x="11284128" y="21591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213E0FA3-85AE-3213-4883-4295F0980614}"/>
                  </a:ext>
                </a:extLst>
              </p14:cNvPr>
              <p14:cNvContentPartPr/>
              <p14:nvPr/>
            </p14:nvContentPartPr>
            <p14:xfrm>
              <a:off x="987408" y="3547656"/>
              <a:ext cx="612000" cy="9720"/>
            </p14:xfrm>
          </p:contentPart>
        </mc:Choice>
        <mc:Fallback xmlns="">
          <p:pic>
            <p:nvPicPr>
              <p:cNvPr id="40" name="Ink 39">
                <a:extLst>
                  <a:ext uri="{FF2B5EF4-FFF2-40B4-BE49-F238E27FC236}">
                    <a16:creationId xmlns:a16="http://schemas.microsoft.com/office/drawing/2014/main" id="{213E0FA3-85AE-3213-4883-4295F0980614}"/>
                  </a:ext>
                </a:extLst>
              </p:cNvPr>
              <p:cNvPicPr/>
              <p:nvPr/>
            </p:nvPicPr>
            <p:blipFill>
              <a:blip r:embed="rId26"/>
              <a:stretch>
                <a:fillRect/>
              </a:stretch>
            </p:blipFill>
            <p:spPr>
              <a:xfrm>
                <a:off x="951408" y="3476016"/>
                <a:ext cx="683640" cy="153360"/>
              </a:xfrm>
              <a:prstGeom prst="rect">
                <a:avLst/>
              </a:prstGeom>
            </p:spPr>
          </p:pic>
        </mc:Fallback>
      </mc:AlternateContent>
    </p:spTree>
    <p:extLst>
      <p:ext uri="{BB962C8B-B14F-4D97-AF65-F5344CB8AC3E}">
        <p14:creationId xmlns:p14="http://schemas.microsoft.com/office/powerpoint/2010/main" val="3622054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pic>
        <p:nvPicPr>
          <p:cNvPr id="5" name="Picture 4">
            <a:extLst>
              <a:ext uri="{FF2B5EF4-FFF2-40B4-BE49-F238E27FC236}">
                <a16:creationId xmlns:a16="http://schemas.microsoft.com/office/drawing/2014/main" id="{D706FAB1-95AD-BB3C-11C9-17912B45AB88}"/>
              </a:ext>
            </a:extLst>
          </p:cNvPr>
          <p:cNvPicPr>
            <a:picLocks noChangeAspect="1"/>
          </p:cNvPicPr>
          <p:nvPr/>
        </p:nvPicPr>
        <p:blipFill>
          <a:blip r:embed="rId3"/>
          <a:stretch>
            <a:fillRect/>
          </a:stretch>
        </p:blipFill>
        <p:spPr>
          <a:xfrm>
            <a:off x="475861" y="1647321"/>
            <a:ext cx="11616612" cy="1566607"/>
          </a:xfrm>
          <a:prstGeom prst="rect">
            <a:avLst/>
          </a:prstGeom>
        </p:spPr>
      </p:pic>
      <p:sp>
        <p:nvSpPr>
          <p:cNvPr id="8" name="TextBox 7">
            <a:extLst>
              <a:ext uri="{FF2B5EF4-FFF2-40B4-BE49-F238E27FC236}">
                <a16:creationId xmlns:a16="http://schemas.microsoft.com/office/drawing/2014/main" id="{E823D3CD-745F-6F2E-0341-841CA41A8F4F}"/>
              </a:ext>
            </a:extLst>
          </p:cNvPr>
          <p:cNvSpPr txBox="1"/>
          <p:nvPr/>
        </p:nvSpPr>
        <p:spPr>
          <a:xfrm>
            <a:off x="685801" y="893226"/>
            <a:ext cx="11182350" cy="369332"/>
          </a:xfrm>
          <a:prstGeom prst="rect">
            <a:avLst/>
          </a:prstGeom>
          <a:noFill/>
        </p:spPr>
        <p:txBody>
          <a:bodyPr wrap="square" rtlCol="0">
            <a:spAutoFit/>
          </a:bodyPr>
          <a:lstStyle/>
          <a:p>
            <a:r>
              <a:rPr lang="en-US" dirty="0"/>
              <a:t>Select the Unique ID under the “Label” column for the requested IRA Questionnaire</a:t>
            </a:r>
          </a:p>
        </p:txBody>
      </p:sp>
      <p:sp>
        <p:nvSpPr>
          <p:cNvPr id="4" name="Rectangle 3">
            <a:extLst>
              <a:ext uri="{FF2B5EF4-FFF2-40B4-BE49-F238E27FC236}">
                <a16:creationId xmlns:a16="http://schemas.microsoft.com/office/drawing/2014/main" id="{B03CDF81-B1F1-122F-6303-B4DF6E140721}"/>
              </a:ext>
            </a:extLst>
          </p:cNvPr>
          <p:cNvSpPr/>
          <p:nvPr/>
        </p:nvSpPr>
        <p:spPr>
          <a:xfrm>
            <a:off x="1734312" y="2551248"/>
            <a:ext cx="1602888" cy="15328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7C571F-0F95-E3F1-C340-E9F270A25AD9}"/>
              </a:ext>
            </a:extLst>
          </p:cNvPr>
          <p:cNvSpPr/>
          <p:nvPr/>
        </p:nvSpPr>
        <p:spPr>
          <a:xfrm>
            <a:off x="1734312" y="2881508"/>
            <a:ext cx="1602888" cy="15328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076B25-CED4-0D76-A3CE-FBC9598F34EE}"/>
              </a:ext>
            </a:extLst>
          </p:cNvPr>
          <p:cNvSpPr/>
          <p:nvPr/>
        </p:nvSpPr>
        <p:spPr>
          <a:xfrm>
            <a:off x="10058400" y="1647321"/>
            <a:ext cx="1657738" cy="15404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30" name="Ink 29">
                <a:extLst>
                  <a:ext uri="{FF2B5EF4-FFF2-40B4-BE49-F238E27FC236}">
                    <a16:creationId xmlns:a16="http://schemas.microsoft.com/office/drawing/2014/main" id="{A75AA1A9-59E5-3832-31AC-C16A8C5DF56A}"/>
                  </a:ext>
                </a:extLst>
              </p14:cNvPr>
              <p14:cNvContentPartPr/>
              <p14:nvPr/>
            </p14:nvContentPartPr>
            <p14:xfrm>
              <a:off x="658368" y="2697336"/>
              <a:ext cx="360" cy="360"/>
            </p14:xfrm>
          </p:contentPart>
        </mc:Choice>
        <mc:Fallback xmlns="">
          <p:pic>
            <p:nvPicPr>
              <p:cNvPr id="30" name="Ink 29">
                <a:extLst>
                  <a:ext uri="{FF2B5EF4-FFF2-40B4-BE49-F238E27FC236}">
                    <a16:creationId xmlns:a16="http://schemas.microsoft.com/office/drawing/2014/main" id="{A75AA1A9-59E5-3832-31AC-C16A8C5DF56A}"/>
                  </a:ext>
                </a:extLst>
              </p:cNvPr>
              <p:cNvPicPr/>
              <p:nvPr/>
            </p:nvPicPr>
            <p:blipFill>
              <a:blip r:embed="rId5"/>
              <a:stretch>
                <a:fillRect/>
              </a:stretch>
            </p:blipFill>
            <p:spPr>
              <a:xfrm>
                <a:off x="586368" y="2553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47563ACC-F3A1-9E7F-B3FF-851A990BD2EA}"/>
                  </a:ext>
                </a:extLst>
              </p14:cNvPr>
              <p14:cNvContentPartPr/>
              <p14:nvPr/>
            </p14:nvContentPartPr>
            <p14:xfrm>
              <a:off x="777168" y="2697336"/>
              <a:ext cx="360" cy="360"/>
            </p14:xfrm>
          </p:contentPart>
        </mc:Choice>
        <mc:Fallback xmlns="">
          <p:pic>
            <p:nvPicPr>
              <p:cNvPr id="31" name="Ink 30">
                <a:extLst>
                  <a:ext uri="{FF2B5EF4-FFF2-40B4-BE49-F238E27FC236}">
                    <a16:creationId xmlns:a16="http://schemas.microsoft.com/office/drawing/2014/main" id="{47563ACC-F3A1-9E7F-B3FF-851A990BD2EA}"/>
                  </a:ext>
                </a:extLst>
              </p:cNvPr>
              <p:cNvPicPr/>
              <p:nvPr/>
            </p:nvPicPr>
            <p:blipFill>
              <a:blip r:embed="rId5"/>
              <a:stretch>
                <a:fillRect/>
              </a:stretch>
            </p:blipFill>
            <p:spPr>
              <a:xfrm>
                <a:off x="705168" y="2553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a:extLst>
                  <a:ext uri="{FF2B5EF4-FFF2-40B4-BE49-F238E27FC236}">
                    <a16:creationId xmlns:a16="http://schemas.microsoft.com/office/drawing/2014/main" id="{E3B29134-C79D-DFDC-9342-C99C94207786}"/>
                  </a:ext>
                </a:extLst>
              </p14:cNvPr>
              <p14:cNvContentPartPr/>
              <p14:nvPr/>
            </p14:nvContentPartPr>
            <p14:xfrm>
              <a:off x="886608" y="2706696"/>
              <a:ext cx="360" cy="360"/>
            </p14:xfrm>
          </p:contentPart>
        </mc:Choice>
        <mc:Fallback xmlns="">
          <p:pic>
            <p:nvPicPr>
              <p:cNvPr id="32" name="Ink 31">
                <a:extLst>
                  <a:ext uri="{FF2B5EF4-FFF2-40B4-BE49-F238E27FC236}">
                    <a16:creationId xmlns:a16="http://schemas.microsoft.com/office/drawing/2014/main" id="{E3B29134-C79D-DFDC-9342-C99C94207786}"/>
                  </a:ext>
                </a:extLst>
              </p:cNvPr>
              <p:cNvPicPr/>
              <p:nvPr/>
            </p:nvPicPr>
            <p:blipFill>
              <a:blip r:embed="rId5"/>
              <a:stretch>
                <a:fillRect/>
              </a:stretch>
            </p:blipFill>
            <p:spPr>
              <a:xfrm>
                <a:off x="814968" y="2562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Ink 32">
                <a:extLst>
                  <a:ext uri="{FF2B5EF4-FFF2-40B4-BE49-F238E27FC236}">
                    <a16:creationId xmlns:a16="http://schemas.microsoft.com/office/drawing/2014/main" id="{4CD2559F-67BF-F743-FEEC-B25BB2CCC8D6}"/>
                  </a:ext>
                </a:extLst>
              </p14:cNvPr>
              <p14:cNvContentPartPr/>
              <p14:nvPr/>
            </p14:nvContentPartPr>
            <p14:xfrm>
              <a:off x="1023768" y="2706696"/>
              <a:ext cx="360" cy="360"/>
            </p14:xfrm>
          </p:contentPart>
        </mc:Choice>
        <mc:Fallback xmlns="">
          <p:pic>
            <p:nvPicPr>
              <p:cNvPr id="33" name="Ink 32">
                <a:extLst>
                  <a:ext uri="{FF2B5EF4-FFF2-40B4-BE49-F238E27FC236}">
                    <a16:creationId xmlns:a16="http://schemas.microsoft.com/office/drawing/2014/main" id="{4CD2559F-67BF-F743-FEEC-B25BB2CCC8D6}"/>
                  </a:ext>
                </a:extLst>
              </p:cNvPr>
              <p:cNvPicPr/>
              <p:nvPr/>
            </p:nvPicPr>
            <p:blipFill>
              <a:blip r:embed="rId5"/>
              <a:stretch>
                <a:fillRect/>
              </a:stretch>
            </p:blipFill>
            <p:spPr>
              <a:xfrm>
                <a:off x="952128" y="2562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9" name="Ink 48">
                <a:extLst>
                  <a:ext uri="{FF2B5EF4-FFF2-40B4-BE49-F238E27FC236}">
                    <a16:creationId xmlns:a16="http://schemas.microsoft.com/office/drawing/2014/main" id="{180ABF38-5E7A-0866-B1D8-F4640EA7A7EE}"/>
                  </a:ext>
                </a:extLst>
              </p14:cNvPr>
              <p14:cNvContentPartPr/>
              <p14:nvPr/>
            </p14:nvContentPartPr>
            <p14:xfrm>
              <a:off x="7224048" y="2678976"/>
              <a:ext cx="402480" cy="360"/>
            </p14:xfrm>
          </p:contentPart>
        </mc:Choice>
        <mc:Fallback xmlns="">
          <p:pic>
            <p:nvPicPr>
              <p:cNvPr id="49" name="Ink 48">
                <a:extLst>
                  <a:ext uri="{FF2B5EF4-FFF2-40B4-BE49-F238E27FC236}">
                    <a16:creationId xmlns:a16="http://schemas.microsoft.com/office/drawing/2014/main" id="{180ABF38-5E7A-0866-B1D8-F4640EA7A7EE}"/>
                  </a:ext>
                </a:extLst>
              </p:cNvPr>
              <p:cNvPicPr/>
              <p:nvPr/>
            </p:nvPicPr>
            <p:blipFill>
              <a:blip r:embed="rId10"/>
              <a:stretch>
                <a:fillRect/>
              </a:stretch>
            </p:blipFill>
            <p:spPr>
              <a:xfrm>
                <a:off x="7152048" y="2534976"/>
                <a:ext cx="546120" cy="288000"/>
              </a:xfrm>
              <a:prstGeom prst="rect">
                <a:avLst/>
              </a:prstGeom>
            </p:spPr>
          </p:pic>
        </mc:Fallback>
      </mc:AlternateContent>
    </p:spTree>
    <p:extLst>
      <p:ext uri="{BB962C8B-B14F-4D97-AF65-F5344CB8AC3E}">
        <p14:creationId xmlns:p14="http://schemas.microsoft.com/office/powerpoint/2010/main" val="43525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646331"/>
          </a:xfrm>
          <a:prstGeom prst="rect">
            <a:avLst/>
          </a:prstGeom>
          <a:noFill/>
        </p:spPr>
        <p:txBody>
          <a:bodyPr wrap="square" rtlCol="0">
            <a:spAutoFit/>
          </a:bodyPr>
          <a:lstStyle/>
          <a:p>
            <a:r>
              <a:rPr lang="en-US" dirty="0"/>
              <a:t>Optional, Entity can scroll down to bottom of screen and export the RFQ and ERPQ questions into a Word document and distribute to proper SMEs (to collect responses to questions prior to entry into Align).</a:t>
            </a:r>
          </a:p>
        </p:txBody>
      </p:sp>
      <p:pic>
        <p:nvPicPr>
          <p:cNvPr id="5" name="Picture 4">
            <a:extLst>
              <a:ext uri="{FF2B5EF4-FFF2-40B4-BE49-F238E27FC236}">
                <a16:creationId xmlns:a16="http://schemas.microsoft.com/office/drawing/2014/main" id="{B80C492A-69D1-323E-4A2C-B4997125E08B}"/>
              </a:ext>
            </a:extLst>
          </p:cNvPr>
          <p:cNvPicPr>
            <a:picLocks noChangeAspect="1"/>
          </p:cNvPicPr>
          <p:nvPr/>
        </p:nvPicPr>
        <p:blipFill>
          <a:blip r:embed="rId3"/>
          <a:stretch>
            <a:fillRect/>
          </a:stretch>
        </p:blipFill>
        <p:spPr>
          <a:xfrm>
            <a:off x="685800" y="1634275"/>
            <a:ext cx="11054898" cy="4885398"/>
          </a:xfrm>
          <a:prstGeom prst="rect">
            <a:avLst/>
          </a:prstGeom>
        </p:spPr>
      </p:pic>
      <p:sp>
        <p:nvSpPr>
          <p:cNvPr id="9" name="Rectangle 8">
            <a:extLst>
              <a:ext uri="{FF2B5EF4-FFF2-40B4-BE49-F238E27FC236}">
                <a16:creationId xmlns:a16="http://schemas.microsoft.com/office/drawing/2014/main" id="{5C562884-7A23-65D9-DE41-0060B5EFC771}"/>
              </a:ext>
            </a:extLst>
          </p:cNvPr>
          <p:cNvSpPr/>
          <p:nvPr/>
        </p:nvSpPr>
        <p:spPr>
          <a:xfrm>
            <a:off x="1215288" y="4549031"/>
            <a:ext cx="337680" cy="19648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B73C17-9C79-E151-0E3D-F7612B856BA9}"/>
              </a:ext>
            </a:extLst>
          </p:cNvPr>
          <p:cNvSpPr/>
          <p:nvPr/>
        </p:nvSpPr>
        <p:spPr>
          <a:xfrm>
            <a:off x="9823704" y="1634275"/>
            <a:ext cx="207264" cy="1670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3FB82F-89A2-54A4-DE1E-AD36BEF1730B}"/>
              </a:ext>
            </a:extLst>
          </p:cNvPr>
          <p:cNvSpPr/>
          <p:nvPr/>
        </p:nvSpPr>
        <p:spPr>
          <a:xfrm>
            <a:off x="10282328" y="1634274"/>
            <a:ext cx="1129383" cy="1670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117DCD6F-F062-E18C-2969-7AD6A0FBADEE}"/>
                  </a:ext>
                </a:extLst>
              </p14:cNvPr>
              <p14:cNvContentPartPr/>
              <p14:nvPr/>
            </p14:nvContentPartPr>
            <p14:xfrm>
              <a:off x="859248" y="5588856"/>
              <a:ext cx="412200" cy="7560"/>
            </p14:xfrm>
          </p:contentPart>
        </mc:Choice>
        <mc:Fallback xmlns="">
          <p:pic>
            <p:nvPicPr>
              <p:cNvPr id="20" name="Ink 19">
                <a:extLst>
                  <a:ext uri="{FF2B5EF4-FFF2-40B4-BE49-F238E27FC236}">
                    <a16:creationId xmlns:a16="http://schemas.microsoft.com/office/drawing/2014/main" id="{117DCD6F-F062-E18C-2969-7AD6A0FBADEE}"/>
                  </a:ext>
                </a:extLst>
              </p:cNvPr>
              <p:cNvPicPr/>
              <p:nvPr/>
            </p:nvPicPr>
            <p:blipFill>
              <a:blip r:embed="rId5"/>
              <a:stretch>
                <a:fillRect/>
              </a:stretch>
            </p:blipFill>
            <p:spPr>
              <a:xfrm>
                <a:off x="787608" y="5444856"/>
                <a:ext cx="5558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5FD7A7BB-1CCA-F272-3125-3EC81D073E63}"/>
                  </a:ext>
                </a:extLst>
              </p14:cNvPr>
              <p14:cNvContentPartPr/>
              <p14:nvPr/>
            </p14:nvContentPartPr>
            <p14:xfrm>
              <a:off x="877608" y="5888376"/>
              <a:ext cx="360" cy="360"/>
            </p14:xfrm>
          </p:contentPart>
        </mc:Choice>
        <mc:Fallback xmlns="">
          <p:pic>
            <p:nvPicPr>
              <p:cNvPr id="26" name="Ink 25">
                <a:extLst>
                  <a:ext uri="{FF2B5EF4-FFF2-40B4-BE49-F238E27FC236}">
                    <a16:creationId xmlns:a16="http://schemas.microsoft.com/office/drawing/2014/main" id="{5FD7A7BB-1CCA-F272-3125-3EC81D073E63}"/>
                  </a:ext>
                </a:extLst>
              </p:cNvPr>
              <p:cNvPicPr/>
              <p:nvPr/>
            </p:nvPicPr>
            <p:blipFill>
              <a:blip r:embed="rId7"/>
              <a:stretch>
                <a:fillRect/>
              </a:stretch>
            </p:blipFill>
            <p:spPr>
              <a:xfrm>
                <a:off x="805968" y="5744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ED6005B1-86B6-B1B6-1FFC-8B6CF8F2262A}"/>
                  </a:ext>
                </a:extLst>
              </p14:cNvPr>
              <p14:cNvContentPartPr/>
              <p14:nvPr/>
            </p14:nvContentPartPr>
            <p14:xfrm>
              <a:off x="987408" y="5888376"/>
              <a:ext cx="360" cy="3960"/>
            </p14:xfrm>
          </p:contentPart>
        </mc:Choice>
        <mc:Fallback xmlns="">
          <p:pic>
            <p:nvPicPr>
              <p:cNvPr id="27" name="Ink 26">
                <a:extLst>
                  <a:ext uri="{FF2B5EF4-FFF2-40B4-BE49-F238E27FC236}">
                    <a16:creationId xmlns:a16="http://schemas.microsoft.com/office/drawing/2014/main" id="{ED6005B1-86B6-B1B6-1FFC-8B6CF8F2262A}"/>
                  </a:ext>
                </a:extLst>
              </p:cNvPr>
              <p:cNvPicPr/>
              <p:nvPr/>
            </p:nvPicPr>
            <p:blipFill>
              <a:blip r:embed="rId9"/>
              <a:stretch>
                <a:fillRect/>
              </a:stretch>
            </p:blipFill>
            <p:spPr>
              <a:xfrm>
                <a:off x="915408" y="5744736"/>
                <a:ext cx="144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4DA4F82B-5774-DB54-9BE9-0E72C36D6EC5}"/>
                  </a:ext>
                </a:extLst>
              </p14:cNvPr>
              <p14:cNvContentPartPr/>
              <p14:nvPr/>
            </p14:nvContentPartPr>
            <p14:xfrm>
              <a:off x="1106208" y="5888376"/>
              <a:ext cx="3960" cy="3960"/>
            </p14:xfrm>
          </p:contentPart>
        </mc:Choice>
        <mc:Fallback xmlns="">
          <p:pic>
            <p:nvPicPr>
              <p:cNvPr id="28" name="Ink 27">
                <a:extLst>
                  <a:ext uri="{FF2B5EF4-FFF2-40B4-BE49-F238E27FC236}">
                    <a16:creationId xmlns:a16="http://schemas.microsoft.com/office/drawing/2014/main" id="{4DA4F82B-5774-DB54-9BE9-0E72C36D6EC5}"/>
                  </a:ext>
                </a:extLst>
              </p:cNvPr>
              <p:cNvPicPr/>
              <p:nvPr/>
            </p:nvPicPr>
            <p:blipFill>
              <a:blip r:embed="rId11"/>
              <a:stretch>
                <a:fillRect/>
              </a:stretch>
            </p:blipFill>
            <p:spPr>
              <a:xfrm>
                <a:off x="1034208" y="5744736"/>
                <a:ext cx="147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2225EDD1-4A15-466C-ACDB-2620AF15807F}"/>
                  </a:ext>
                </a:extLst>
              </p14:cNvPr>
              <p14:cNvContentPartPr/>
              <p14:nvPr/>
            </p14:nvContentPartPr>
            <p14:xfrm>
              <a:off x="1261728" y="5897736"/>
              <a:ext cx="360" cy="360"/>
            </p14:xfrm>
          </p:contentPart>
        </mc:Choice>
        <mc:Fallback xmlns="">
          <p:pic>
            <p:nvPicPr>
              <p:cNvPr id="29" name="Ink 28">
                <a:extLst>
                  <a:ext uri="{FF2B5EF4-FFF2-40B4-BE49-F238E27FC236}">
                    <a16:creationId xmlns:a16="http://schemas.microsoft.com/office/drawing/2014/main" id="{2225EDD1-4A15-466C-ACDB-2620AF15807F}"/>
                  </a:ext>
                </a:extLst>
              </p:cNvPr>
              <p:cNvPicPr/>
              <p:nvPr/>
            </p:nvPicPr>
            <p:blipFill>
              <a:blip r:embed="rId7"/>
              <a:stretch>
                <a:fillRect/>
              </a:stretch>
            </p:blipFill>
            <p:spPr>
              <a:xfrm>
                <a:off x="1189728" y="57540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981BF5A3-899B-A203-38A3-09145D68A4DE}"/>
                  </a:ext>
                </a:extLst>
              </p14:cNvPr>
              <p14:cNvContentPartPr/>
              <p14:nvPr/>
            </p14:nvContentPartPr>
            <p14:xfrm>
              <a:off x="1243368" y="5888376"/>
              <a:ext cx="360" cy="360"/>
            </p14:xfrm>
          </p:contentPart>
        </mc:Choice>
        <mc:Fallback xmlns="">
          <p:pic>
            <p:nvPicPr>
              <p:cNvPr id="30" name="Ink 29">
                <a:extLst>
                  <a:ext uri="{FF2B5EF4-FFF2-40B4-BE49-F238E27FC236}">
                    <a16:creationId xmlns:a16="http://schemas.microsoft.com/office/drawing/2014/main" id="{981BF5A3-899B-A203-38A3-09145D68A4DE}"/>
                  </a:ext>
                </a:extLst>
              </p:cNvPr>
              <p:cNvPicPr/>
              <p:nvPr/>
            </p:nvPicPr>
            <p:blipFill>
              <a:blip r:embed="rId7"/>
              <a:stretch>
                <a:fillRect/>
              </a:stretch>
            </p:blipFill>
            <p:spPr>
              <a:xfrm>
                <a:off x="1171728" y="5744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E772B54C-62DD-D743-1C60-5909E780D9F6}"/>
                  </a:ext>
                </a:extLst>
              </p14:cNvPr>
              <p14:cNvContentPartPr/>
              <p14:nvPr/>
            </p14:nvContentPartPr>
            <p14:xfrm>
              <a:off x="1371528" y="5897736"/>
              <a:ext cx="360" cy="360"/>
            </p14:xfrm>
          </p:contentPart>
        </mc:Choice>
        <mc:Fallback xmlns="">
          <p:pic>
            <p:nvPicPr>
              <p:cNvPr id="31" name="Ink 30">
                <a:extLst>
                  <a:ext uri="{FF2B5EF4-FFF2-40B4-BE49-F238E27FC236}">
                    <a16:creationId xmlns:a16="http://schemas.microsoft.com/office/drawing/2014/main" id="{E772B54C-62DD-D743-1C60-5909E780D9F6}"/>
                  </a:ext>
                </a:extLst>
              </p:cNvPr>
              <p:cNvPicPr/>
              <p:nvPr/>
            </p:nvPicPr>
            <p:blipFill>
              <a:blip r:embed="rId7"/>
              <a:stretch>
                <a:fillRect/>
              </a:stretch>
            </p:blipFill>
            <p:spPr>
              <a:xfrm>
                <a:off x="1299888" y="57540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a:extLst>
                  <a:ext uri="{FF2B5EF4-FFF2-40B4-BE49-F238E27FC236}">
                    <a16:creationId xmlns:a16="http://schemas.microsoft.com/office/drawing/2014/main" id="{8197DAA3-CF41-EE89-CB9C-A70AEDCD3901}"/>
                  </a:ext>
                </a:extLst>
              </p14:cNvPr>
              <p14:cNvContentPartPr/>
              <p14:nvPr/>
            </p14:nvContentPartPr>
            <p14:xfrm>
              <a:off x="1517688" y="5897736"/>
              <a:ext cx="360" cy="360"/>
            </p14:xfrm>
          </p:contentPart>
        </mc:Choice>
        <mc:Fallback xmlns="">
          <p:pic>
            <p:nvPicPr>
              <p:cNvPr id="37" name="Ink 36">
                <a:extLst>
                  <a:ext uri="{FF2B5EF4-FFF2-40B4-BE49-F238E27FC236}">
                    <a16:creationId xmlns:a16="http://schemas.microsoft.com/office/drawing/2014/main" id="{8197DAA3-CF41-EE89-CB9C-A70AEDCD3901}"/>
                  </a:ext>
                </a:extLst>
              </p:cNvPr>
              <p:cNvPicPr/>
              <p:nvPr/>
            </p:nvPicPr>
            <p:blipFill>
              <a:blip r:embed="rId7"/>
              <a:stretch>
                <a:fillRect/>
              </a:stretch>
            </p:blipFill>
            <p:spPr>
              <a:xfrm>
                <a:off x="1446048" y="57540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a:extLst>
                  <a:ext uri="{FF2B5EF4-FFF2-40B4-BE49-F238E27FC236}">
                    <a16:creationId xmlns:a16="http://schemas.microsoft.com/office/drawing/2014/main" id="{2C930EB7-CCF0-E1C9-FFD3-FFE9B049F6D6}"/>
                  </a:ext>
                </a:extLst>
              </p14:cNvPr>
              <p14:cNvContentPartPr/>
              <p14:nvPr/>
            </p14:nvContentPartPr>
            <p14:xfrm>
              <a:off x="1645488" y="5906736"/>
              <a:ext cx="360" cy="360"/>
            </p14:xfrm>
          </p:contentPart>
        </mc:Choice>
        <mc:Fallback xmlns="">
          <p:pic>
            <p:nvPicPr>
              <p:cNvPr id="38" name="Ink 37">
                <a:extLst>
                  <a:ext uri="{FF2B5EF4-FFF2-40B4-BE49-F238E27FC236}">
                    <a16:creationId xmlns:a16="http://schemas.microsoft.com/office/drawing/2014/main" id="{2C930EB7-CCF0-E1C9-FFD3-FFE9B049F6D6}"/>
                  </a:ext>
                </a:extLst>
              </p:cNvPr>
              <p:cNvPicPr/>
              <p:nvPr/>
            </p:nvPicPr>
            <p:blipFill>
              <a:blip r:embed="rId7"/>
              <a:stretch>
                <a:fillRect/>
              </a:stretch>
            </p:blipFill>
            <p:spPr>
              <a:xfrm>
                <a:off x="1573848" y="5763096"/>
                <a:ext cx="144000" cy="288000"/>
              </a:xfrm>
              <a:prstGeom prst="rect">
                <a:avLst/>
              </a:prstGeom>
            </p:spPr>
          </p:pic>
        </mc:Fallback>
      </mc:AlternateContent>
    </p:spTree>
    <p:extLst>
      <p:ext uri="{BB962C8B-B14F-4D97-AF65-F5344CB8AC3E}">
        <p14:creationId xmlns:p14="http://schemas.microsoft.com/office/powerpoint/2010/main" val="3977077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1477328"/>
          </a:xfrm>
          <a:prstGeom prst="rect">
            <a:avLst/>
          </a:prstGeom>
          <a:noFill/>
        </p:spPr>
        <p:txBody>
          <a:bodyPr wrap="square" rtlCol="0">
            <a:spAutoFit/>
          </a:bodyPr>
          <a:lstStyle/>
          <a:p>
            <a:r>
              <a:rPr lang="en-US" dirty="0"/>
              <a:t>There are two options for assigning an individual* to respond to the RFQ and ERPQ questions.  </a:t>
            </a:r>
          </a:p>
          <a:p>
            <a:pPr lvl="1"/>
            <a:r>
              <a:rPr lang="en-US" dirty="0"/>
              <a:t>Option 1 - You can assign yourself (</a:t>
            </a:r>
            <a:r>
              <a:rPr lang="en-US" b="1" dirty="0"/>
              <a:t>this is the recommended approach</a:t>
            </a:r>
            <a:r>
              <a:rPr lang="en-US" dirty="0"/>
              <a:t>)  - Slide 36</a:t>
            </a:r>
          </a:p>
          <a:p>
            <a:pPr lvl="1"/>
            <a:r>
              <a:rPr lang="en-US" dirty="0"/>
              <a:t>Option 2 - Assign a different individual - slides 37 through 40.  Please note, if you use this option, you may end up with sets of questions (assigned to two different individuals) with no way of deleting one of the duplicate questions.  This may cause issues.</a:t>
            </a:r>
          </a:p>
        </p:txBody>
      </p:sp>
      <p:sp>
        <p:nvSpPr>
          <p:cNvPr id="3" name="TextBox 2">
            <a:extLst>
              <a:ext uri="{FF2B5EF4-FFF2-40B4-BE49-F238E27FC236}">
                <a16:creationId xmlns:a16="http://schemas.microsoft.com/office/drawing/2014/main" id="{68D7AB1A-0461-84C3-913B-AAD815878D0D}"/>
              </a:ext>
            </a:extLst>
          </p:cNvPr>
          <p:cNvSpPr txBox="1"/>
          <p:nvPr/>
        </p:nvSpPr>
        <p:spPr>
          <a:xfrm>
            <a:off x="954157" y="6172200"/>
            <a:ext cx="7315200" cy="307777"/>
          </a:xfrm>
          <a:prstGeom prst="rect">
            <a:avLst/>
          </a:prstGeom>
          <a:noFill/>
        </p:spPr>
        <p:txBody>
          <a:bodyPr wrap="square" rtlCol="0">
            <a:spAutoFit/>
          </a:bodyPr>
          <a:lstStyle/>
          <a:p>
            <a:r>
              <a:rPr lang="en-US" sz="1400" dirty="0"/>
              <a:t>*Note – only assign one individual per RFQ/ERPQ</a:t>
            </a:r>
          </a:p>
        </p:txBody>
      </p:sp>
    </p:spTree>
    <p:extLst>
      <p:ext uri="{BB962C8B-B14F-4D97-AF65-F5344CB8AC3E}">
        <p14:creationId xmlns:p14="http://schemas.microsoft.com/office/powerpoint/2010/main" val="128856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0972800" cy="646331"/>
          </a:xfrm>
          <a:prstGeom prst="rect">
            <a:avLst/>
          </a:prstGeom>
          <a:noFill/>
        </p:spPr>
        <p:txBody>
          <a:bodyPr wrap="square" rtlCol="0">
            <a:spAutoFit/>
          </a:bodyPr>
          <a:lstStyle/>
          <a:p>
            <a:r>
              <a:rPr lang="en-US" dirty="0"/>
              <a:t>Assign each ‘Risk Factor Questions (RFQ)’ and ‘Entity Risk Profile Questionnaire (ERPQ)’.</a:t>
            </a:r>
          </a:p>
          <a:p>
            <a:r>
              <a:rPr lang="en-US" dirty="0"/>
              <a:t>Select “Click to assign” for each RFQ and ERPQ under the ‘Subject’ heading. </a:t>
            </a:r>
          </a:p>
        </p:txBody>
      </p:sp>
      <p:pic>
        <p:nvPicPr>
          <p:cNvPr id="13" name="Picture 12">
            <a:extLst>
              <a:ext uri="{FF2B5EF4-FFF2-40B4-BE49-F238E27FC236}">
                <a16:creationId xmlns:a16="http://schemas.microsoft.com/office/drawing/2014/main" id="{83CEC419-629C-A734-CF89-122FE868F695}"/>
              </a:ext>
            </a:extLst>
          </p:cNvPr>
          <p:cNvPicPr>
            <a:picLocks noChangeAspect="1"/>
          </p:cNvPicPr>
          <p:nvPr/>
        </p:nvPicPr>
        <p:blipFill>
          <a:blip r:embed="rId3"/>
          <a:stretch>
            <a:fillRect/>
          </a:stretch>
        </p:blipFill>
        <p:spPr>
          <a:xfrm>
            <a:off x="548640" y="1820042"/>
            <a:ext cx="11475720" cy="2751957"/>
          </a:xfrm>
          <a:prstGeom prst="rect">
            <a:avLst/>
          </a:prstGeom>
        </p:spPr>
      </p:pic>
      <p:pic>
        <p:nvPicPr>
          <p:cNvPr id="15" name="Picture 14">
            <a:extLst>
              <a:ext uri="{FF2B5EF4-FFF2-40B4-BE49-F238E27FC236}">
                <a16:creationId xmlns:a16="http://schemas.microsoft.com/office/drawing/2014/main" id="{EB65878E-1B35-4E36-AC94-B9B42E025FC2}"/>
              </a:ext>
            </a:extLst>
          </p:cNvPr>
          <p:cNvPicPr>
            <a:picLocks noChangeAspect="1"/>
          </p:cNvPicPr>
          <p:nvPr/>
        </p:nvPicPr>
        <p:blipFill>
          <a:blip r:embed="rId4"/>
          <a:stretch>
            <a:fillRect/>
          </a:stretch>
        </p:blipFill>
        <p:spPr>
          <a:xfrm>
            <a:off x="548640" y="5015214"/>
            <a:ext cx="11475720" cy="1328767"/>
          </a:xfrm>
          <a:prstGeom prst="rect">
            <a:avLst/>
          </a:prstGeom>
        </p:spPr>
      </p:pic>
      <mc:AlternateContent xmlns:mc="http://schemas.openxmlformats.org/markup-compatibility/2006" xmlns:p14="http://schemas.microsoft.com/office/powerpoint/2010/main">
        <mc:Choice Requires="p14">
          <p:contentPart p14:bwMode="auto" r:id="rId5">
            <p14:nvContentPartPr>
              <p14:cNvPr id="29" name="Ink 28">
                <a:extLst>
                  <a:ext uri="{FF2B5EF4-FFF2-40B4-BE49-F238E27FC236}">
                    <a16:creationId xmlns:a16="http://schemas.microsoft.com/office/drawing/2014/main" id="{8B5C5EF0-1268-E9B7-5057-2AA2C41D2805}"/>
                  </a:ext>
                </a:extLst>
              </p14:cNvPr>
              <p14:cNvContentPartPr/>
              <p14:nvPr/>
            </p14:nvContentPartPr>
            <p14:xfrm>
              <a:off x="640008" y="1892736"/>
              <a:ext cx="360" cy="360"/>
            </p14:xfrm>
          </p:contentPart>
        </mc:Choice>
        <mc:Fallback xmlns="">
          <p:pic>
            <p:nvPicPr>
              <p:cNvPr id="29" name="Ink 28">
                <a:extLst>
                  <a:ext uri="{FF2B5EF4-FFF2-40B4-BE49-F238E27FC236}">
                    <a16:creationId xmlns:a16="http://schemas.microsoft.com/office/drawing/2014/main" id="{8B5C5EF0-1268-E9B7-5057-2AA2C41D2805}"/>
                  </a:ext>
                </a:extLst>
              </p:cNvPr>
              <p:cNvPicPr/>
              <p:nvPr/>
            </p:nvPicPr>
            <p:blipFill>
              <a:blip r:embed="rId6"/>
              <a:stretch>
                <a:fillRect/>
              </a:stretch>
            </p:blipFill>
            <p:spPr>
              <a:xfrm>
                <a:off x="568008" y="1748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a:extLst>
                  <a:ext uri="{FF2B5EF4-FFF2-40B4-BE49-F238E27FC236}">
                    <a16:creationId xmlns:a16="http://schemas.microsoft.com/office/drawing/2014/main" id="{CB7A2BE1-DCC0-D328-D8FA-3FDF9D8B2FCA}"/>
                  </a:ext>
                </a:extLst>
              </p14:cNvPr>
              <p14:cNvContentPartPr/>
              <p14:nvPr/>
            </p14:nvContentPartPr>
            <p14:xfrm>
              <a:off x="731088" y="1901736"/>
              <a:ext cx="360" cy="360"/>
            </p14:xfrm>
          </p:contentPart>
        </mc:Choice>
        <mc:Fallback xmlns="">
          <p:pic>
            <p:nvPicPr>
              <p:cNvPr id="30" name="Ink 29">
                <a:extLst>
                  <a:ext uri="{FF2B5EF4-FFF2-40B4-BE49-F238E27FC236}">
                    <a16:creationId xmlns:a16="http://schemas.microsoft.com/office/drawing/2014/main" id="{CB7A2BE1-DCC0-D328-D8FA-3FDF9D8B2FCA}"/>
                  </a:ext>
                </a:extLst>
              </p:cNvPr>
              <p:cNvPicPr/>
              <p:nvPr/>
            </p:nvPicPr>
            <p:blipFill>
              <a:blip r:embed="rId6"/>
              <a:stretch>
                <a:fillRect/>
              </a:stretch>
            </p:blipFill>
            <p:spPr>
              <a:xfrm>
                <a:off x="659448" y="1757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a:extLst>
                  <a:ext uri="{FF2B5EF4-FFF2-40B4-BE49-F238E27FC236}">
                    <a16:creationId xmlns:a16="http://schemas.microsoft.com/office/drawing/2014/main" id="{D25D2ED9-5CC4-C7B8-A18F-B1FB674C951F}"/>
                  </a:ext>
                </a:extLst>
              </p14:cNvPr>
              <p14:cNvContentPartPr/>
              <p14:nvPr/>
            </p14:nvContentPartPr>
            <p14:xfrm>
              <a:off x="850248" y="1901736"/>
              <a:ext cx="360" cy="360"/>
            </p14:xfrm>
          </p:contentPart>
        </mc:Choice>
        <mc:Fallback xmlns="">
          <p:pic>
            <p:nvPicPr>
              <p:cNvPr id="31" name="Ink 30">
                <a:extLst>
                  <a:ext uri="{FF2B5EF4-FFF2-40B4-BE49-F238E27FC236}">
                    <a16:creationId xmlns:a16="http://schemas.microsoft.com/office/drawing/2014/main" id="{D25D2ED9-5CC4-C7B8-A18F-B1FB674C951F}"/>
                  </a:ext>
                </a:extLst>
              </p:cNvPr>
              <p:cNvPicPr/>
              <p:nvPr/>
            </p:nvPicPr>
            <p:blipFill>
              <a:blip r:embed="rId6"/>
              <a:stretch>
                <a:fillRect/>
              </a:stretch>
            </p:blipFill>
            <p:spPr>
              <a:xfrm>
                <a:off x="778248" y="1757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a:extLst>
                  <a:ext uri="{FF2B5EF4-FFF2-40B4-BE49-F238E27FC236}">
                    <a16:creationId xmlns:a16="http://schemas.microsoft.com/office/drawing/2014/main" id="{AD2CC8FC-E3D0-A821-E0A9-4B2FD2E9B3E9}"/>
                  </a:ext>
                </a:extLst>
              </p14:cNvPr>
              <p14:cNvContentPartPr/>
              <p14:nvPr/>
            </p14:nvContentPartPr>
            <p14:xfrm>
              <a:off x="969048" y="1894536"/>
              <a:ext cx="34200" cy="7560"/>
            </p14:xfrm>
          </p:contentPart>
        </mc:Choice>
        <mc:Fallback xmlns="">
          <p:pic>
            <p:nvPicPr>
              <p:cNvPr id="32" name="Ink 31">
                <a:extLst>
                  <a:ext uri="{FF2B5EF4-FFF2-40B4-BE49-F238E27FC236}">
                    <a16:creationId xmlns:a16="http://schemas.microsoft.com/office/drawing/2014/main" id="{AD2CC8FC-E3D0-A821-E0A9-4B2FD2E9B3E9}"/>
                  </a:ext>
                </a:extLst>
              </p:cNvPr>
              <p:cNvPicPr/>
              <p:nvPr/>
            </p:nvPicPr>
            <p:blipFill>
              <a:blip r:embed="rId10"/>
              <a:stretch>
                <a:fillRect/>
              </a:stretch>
            </p:blipFill>
            <p:spPr>
              <a:xfrm>
                <a:off x="897048" y="1750896"/>
                <a:ext cx="1778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59E535C5-52D8-D037-7404-E7C1133F54DC}"/>
                  </a:ext>
                </a:extLst>
              </p14:cNvPr>
              <p14:cNvContentPartPr/>
              <p14:nvPr/>
            </p14:nvContentPartPr>
            <p14:xfrm>
              <a:off x="1042128" y="1892736"/>
              <a:ext cx="360" cy="360"/>
            </p14:xfrm>
          </p:contentPart>
        </mc:Choice>
        <mc:Fallback xmlns="">
          <p:pic>
            <p:nvPicPr>
              <p:cNvPr id="33" name="Ink 32">
                <a:extLst>
                  <a:ext uri="{FF2B5EF4-FFF2-40B4-BE49-F238E27FC236}">
                    <a16:creationId xmlns:a16="http://schemas.microsoft.com/office/drawing/2014/main" id="{59E535C5-52D8-D037-7404-E7C1133F54DC}"/>
                  </a:ext>
                </a:extLst>
              </p:cNvPr>
              <p:cNvPicPr/>
              <p:nvPr/>
            </p:nvPicPr>
            <p:blipFill>
              <a:blip r:embed="rId6"/>
              <a:stretch>
                <a:fillRect/>
              </a:stretch>
            </p:blipFill>
            <p:spPr>
              <a:xfrm>
                <a:off x="970488" y="1748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EB8A363A-A303-BF10-68D2-69A5AD9162D9}"/>
                  </a:ext>
                </a:extLst>
              </p14:cNvPr>
              <p14:cNvContentPartPr/>
              <p14:nvPr/>
            </p14:nvContentPartPr>
            <p14:xfrm>
              <a:off x="1106208" y="1892736"/>
              <a:ext cx="360" cy="360"/>
            </p14:xfrm>
          </p:contentPart>
        </mc:Choice>
        <mc:Fallback xmlns="">
          <p:pic>
            <p:nvPicPr>
              <p:cNvPr id="34" name="Ink 33">
                <a:extLst>
                  <a:ext uri="{FF2B5EF4-FFF2-40B4-BE49-F238E27FC236}">
                    <a16:creationId xmlns:a16="http://schemas.microsoft.com/office/drawing/2014/main" id="{EB8A363A-A303-BF10-68D2-69A5AD9162D9}"/>
                  </a:ext>
                </a:extLst>
              </p:cNvPr>
              <p:cNvPicPr/>
              <p:nvPr/>
            </p:nvPicPr>
            <p:blipFill>
              <a:blip r:embed="rId6"/>
              <a:stretch>
                <a:fillRect/>
              </a:stretch>
            </p:blipFill>
            <p:spPr>
              <a:xfrm>
                <a:off x="1034208" y="1748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Ink 34">
                <a:extLst>
                  <a:ext uri="{FF2B5EF4-FFF2-40B4-BE49-F238E27FC236}">
                    <a16:creationId xmlns:a16="http://schemas.microsoft.com/office/drawing/2014/main" id="{0905695E-1831-8A5F-0E5E-5198BC00C848}"/>
                  </a:ext>
                </a:extLst>
              </p14:cNvPr>
              <p14:cNvContentPartPr/>
              <p14:nvPr/>
            </p14:nvContentPartPr>
            <p14:xfrm>
              <a:off x="1243368" y="1892736"/>
              <a:ext cx="360" cy="360"/>
            </p14:xfrm>
          </p:contentPart>
        </mc:Choice>
        <mc:Fallback xmlns="">
          <p:pic>
            <p:nvPicPr>
              <p:cNvPr id="35" name="Ink 34">
                <a:extLst>
                  <a:ext uri="{FF2B5EF4-FFF2-40B4-BE49-F238E27FC236}">
                    <a16:creationId xmlns:a16="http://schemas.microsoft.com/office/drawing/2014/main" id="{0905695E-1831-8A5F-0E5E-5198BC00C848}"/>
                  </a:ext>
                </a:extLst>
              </p:cNvPr>
              <p:cNvPicPr/>
              <p:nvPr/>
            </p:nvPicPr>
            <p:blipFill>
              <a:blip r:embed="rId6"/>
              <a:stretch>
                <a:fillRect/>
              </a:stretch>
            </p:blipFill>
            <p:spPr>
              <a:xfrm>
                <a:off x="1171728" y="1748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520CA187-2F86-5BB0-B727-D155956FFC48}"/>
                  </a:ext>
                </a:extLst>
              </p14:cNvPr>
              <p14:cNvContentPartPr/>
              <p14:nvPr/>
            </p14:nvContentPartPr>
            <p14:xfrm>
              <a:off x="1380528" y="1901736"/>
              <a:ext cx="360" cy="360"/>
            </p14:xfrm>
          </p:contentPart>
        </mc:Choice>
        <mc:Fallback xmlns="">
          <p:pic>
            <p:nvPicPr>
              <p:cNvPr id="36" name="Ink 35">
                <a:extLst>
                  <a:ext uri="{FF2B5EF4-FFF2-40B4-BE49-F238E27FC236}">
                    <a16:creationId xmlns:a16="http://schemas.microsoft.com/office/drawing/2014/main" id="{520CA187-2F86-5BB0-B727-D155956FFC48}"/>
                  </a:ext>
                </a:extLst>
              </p:cNvPr>
              <p:cNvPicPr/>
              <p:nvPr/>
            </p:nvPicPr>
            <p:blipFill>
              <a:blip r:embed="rId6"/>
              <a:stretch>
                <a:fillRect/>
              </a:stretch>
            </p:blipFill>
            <p:spPr>
              <a:xfrm>
                <a:off x="1308888" y="1757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a:extLst>
                  <a:ext uri="{FF2B5EF4-FFF2-40B4-BE49-F238E27FC236}">
                    <a16:creationId xmlns:a16="http://schemas.microsoft.com/office/drawing/2014/main" id="{6E7407A3-D86F-72E0-E054-CAC182410632}"/>
                  </a:ext>
                </a:extLst>
              </p14:cNvPr>
              <p14:cNvContentPartPr/>
              <p14:nvPr/>
            </p14:nvContentPartPr>
            <p14:xfrm>
              <a:off x="1517688" y="1901736"/>
              <a:ext cx="360" cy="360"/>
            </p14:xfrm>
          </p:contentPart>
        </mc:Choice>
        <mc:Fallback xmlns="">
          <p:pic>
            <p:nvPicPr>
              <p:cNvPr id="37" name="Ink 36">
                <a:extLst>
                  <a:ext uri="{FF2B5EF4-FFF2-40B4-BE49-F238E27FC236}">
                    <a16:creationId xmlns:a16="http://schemas.microsoft.com/office/drawing/2014/main" id="{6E7407A3-D86F-72E0-E054-CAC182410632}"/>
                  </a:ext>
                </a:extLst>
              </p:cNvPr>
              <p:cNvPicPr/>
              <p:nvPr/>
            </p:nvPicPr>
            <p:blipFill>
              <a:blip r:embed="rId6"/>
              <a:stretch>
                <a:fillRect/>
              </a:stretch>
            </p:blipFill>
            <p:spPr>
              <a:xfrm>
                <a:off x="1446048" y="1757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a:extLst>
                  <a:ext uri="{FF2B5EF4-FFF2-40B4-BE49-F238E27FC236}">
                    <a16:creationId xmlns:a16="http://schemas.microsoft.com/office/drawing/2014/main" id="{46740872-7AAC-94FC-2E14-6851DE717182}"/>
                  </a:ext>
                </a:extLst>
              </p14:cNvPr>
              <p14:cNvContentPartPr/>
              <p14:nvPr/>
            </p14:nvContentPartPr>
            <p14:xfrm>
              <a:off x="1636488" y="1901736"/>
              <a:ext cx="360" cy="360"/>
            </p14:xfrm>
          </p:contentPart>
        </mc:Choice>
        <mc:Fallback xmlns="">
          <p:pic>
            <p:nvPicPr>
              <p:cNvPr id="38" name="Ink 37">
                <a:extLst>
                  <a:ext uri="{FF2B5EF4-FFF2-40B4-BE49-F238E27FC236}">
                    <a16:creationId xmlns:a16="http://schemas.microsoft.com/office/drawing/2014/main" id="{46740872-7AAC-94FC-2E14-6851DE717182}"/>
                  </a:ext>
                </a:extLst>
              </p:cNvPr>
              <p:cNvPicPr/>
              <p:nvPr/>
            </p:nvPicPr>
            <p:blipFill>
              <a:blip r:embed="rId6"/>
              <a:stretch>
                <a:fillRect/>
              </a:stretch>
            </p:blipFill>
            <p:spPr>
              <a:xfrm>
                <a:off x="1564848" y="1757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C94A778E-7D1B-FEAF-C66D-A86D8F88CC19}"/>
                  </a:ext>
                </a:extLst>
              </p14:cNvPr>
              <p14:cNvContentPartPr/>
              <p14:nvPr/>
            </p14:nvContentPartPr>
            <p14:xfrm>
              <a:off x="1737288" y="1901736"/>
              <a:ext cx="360" cy="360"/>
            </p14:xfrm>
          </p:contentPart>
        </mc:Choice>
        <mc:Fallback xmlns="">
          <p:pic>
            <p:nvPicPr>
              <p:cNvPr id="39" name="Ink 38">
                <a:extLst>
                  <a:ext uri="{FF2B5EF4-FFF2-40B4-BE49-F238E27FC236}">
                    <a16:creationId xmlns:a16="http://schemas.microsoft.com/office/drawing/2014/main" id="{C94A778E-7D1B-FEAF-C66D-A86D8F88CC19}"/>
                  </a:ext>
                </a:extLst>
              </p:cNvPr>
              <p:cNvPicPr/>
              <p:nvPr/>
            </p:nvPicPr>
            <p:blipFill>
              <a:blip r:embed="rId6"/>
              <a:stretch>
                <a:fillRect/>
              </a:stretch>
            </p:blipFill>
            <p:spPr>
              <a:xfrm>
                <a:off x="1665288" y="17577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Ink 39">
                <a:extLst>
                  <a:ext uri="{FF2B5EF4-FFF2-40B4-BE49-F238E27FC236}">
                    <a16:creationId xmlns:a16="http://schemas.microsoft.com/office/drawing/2014/main" id="{AE23082F-55F1-E2B1-FD4B-7A08FC586988}"/>
                  </a:ext>
                </a:extLst>
              </p14:cNvPr>
              <p14:cNvContentPartPr/>
              <p14:nvPr/>
            </p14:nvContentPartPr>
            <p14:xfrm>
              <a:off x="621648" y="5147856"/>
              <a:ext cx="360" cy="360"/>
            </p14:xfrm>
          </p:contentPart>
        </mc:Choice>
        <mc:Fallback xmlns="">
          <p:pic>
            <p:nvPicPr>
              <p:cNvPr id="40" name="Ink 39">
                <a:extLst>
                  <a:ext uri="{FF2B5EF4-FFF2-40B4-BE49-F238E27FC236}">
                    <a16:creationId xmlns:a16="http://schemas.microsoft.com/office/drawing/2014/main" id="{AE23082F-55F1-E2B1-FD4B-7A08FC586988}"/>
                  </a:ext>
                </a:extLst>
              </p:cNvPr>
              <p:cNvPicPr/>
              <p:nvPr/>
            </p:nvPicPr>
            <p:blipFill>
              <a:blip r:embed="rId6"/>
              <a:stretch>
                <a:fillRect/>
              </a:stretch>
            </p:blipFill>
            <p:spPr>
              <a:xfrm>
                <a:off x="549648" y="500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Ink 40">
                <a:extLst>
                  <a:ext uri="{FF2B5EF4-FFF2-40B4-BE49-F238E27FC236}">
                    <a16:creationId xmlns:a16="http://schemas.microsoft.com/office/drawing/2014/main" id="{2A986580-0D76-1EF0-0776-ED9AA05F9D91}"/>
                  </a:ext>
                </a:extLst>
              </p14:cNvPr>
              <p14:cNvContentPartPr/>
              <p14:nvPr/>
            </p14:nvContentPartPr>
            <p14:xfrm>
              <a:off x="749448" y="5156856"/>
              <a:ext cx="360" cy="360"/>
            </p14:xfrm>
          </p:contentPart>
        </mc:Choice>
        <mc:Fallback xmlns="">
          <p:pic>
            <p:nvPicPr>
              <p:cNvPr id="41" name="Ink 40">
                <a:extLst>
                  <a:ext uri="{FF2B5EF4-FFF2-40B4-BE49-F238E27FC236}">
                    <a16:creationId xmlns:a16="http://schemas.microsoft.com/office/drawing/2014/main" id="{2A986580-0D76-1EF0-0776-ED9AA05F9D91}"/>
                  </a:ext>
                </a:extLst>
              </p:cNvPr>
              <p:cNvPicPr/>
              <p:nvPr/>
            </p:nvPicPr>
            <p:blipFill>
              <a:blip r:embed="rId6"/>
              <a:stretch>
                <a:fillRect/>
              </a:stretch>
            </p:blipFill>
            <p:spPr>
              <a:xfrm>
                <a:off x="677808" y="5013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CE33175F-13B2-A515-21A9-3356CB579234}"/>
                  </a:ext>
                </a:extLst>
              </p14:cNvPr>
              <p14:cNvContentPartPr/>
              <p14:nvPr/>
            </p14:nvContentPartPr>
            <p14:xfrm>
              <a:off x="895968" y="5147856"/>
              <a:ext cx="360" cy="360"/>
            </p14:xfrm>
          </p:contentPart>
        </mc:Choice>
        <mc:Fallback xmlns="">
          <p:pic>
            <p:nvPicPr>
              <p:cNvPr id="42" name="Ink 41">
                <a:extLst>
                  <a:ext uri="{FF2B5EF4-FFF2-40B4-BE49-F238E27FC236}">
                    <a16:creationId xmlns:a16="http://schemas.microsoft.com/office/drawing/2014/main" id="{CE33175F-13B2-A515-21A9-3356CB579234}"/>
                  </a:ext>
                </a:extLst>
              </p:cNvPr>
              <p:cNvPicPr/>
              <p:nvPr/>
            </p:nvPicPr>
            <p:blipFill>
              <a:blip r:embed="rId6"/>
              <a:stretch>
                <a:fillRect/>
              </a:stretch>
            </p:blipFill>
            <p:spPr>
              <a:xfrm>
                <a:off x="824328" y="500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FDCC1E87-4669-7E86-F34B-79532F199973}"/>
                  </a:ext>
                </a:extLst>
              </p14:cNvPr>
              <p14:cNvContentPartPr/>
              <p14:nvPr/>
            </p14:nvContentPartPr>
            <p14:xfrm>
              <a:off x="969048" y="5147856"/>
              <a:ext cx="360" cy="360"/>
            </p14:xfrm>
          </p:contentPart>
        </mc:Choice>
        <mc:Fallback xmlns="">
          <p:pic>
            <p:nvPicPr>
              <p:cNvPr id="43" name="Ink 42">
                <a:extLst>
                  <a:ext uri="{FF2B5EF4-FFF2-40B4-BE49-F238E27FC236}">
                    <a16:creationId xmlns:a16="http://schemas.microsoft.com/office/drawing/2014/main" id="{FDCC1E87-4669-7E86-F34B-79532F199973}"/>
                  </a:ext>
                </a:extLst>
              </p:cNvPr>
              <p:cNvPicPr/>
              <p:nvPr/>
            </p:nvPicPr>
            <p:blipFill>
              <a:blip r:embed="rId6"/>
              <a:stretch>
                <a:fillRect/>
              </a:stretch>
            </p:blipFill>
            <p:spPr>
              <a:xfrm>
                <a:off x="897048" y="500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Ink 43">
                <a:extLst>
                  <a:ext uri="{FF2B5EF4-FFF2-40B4-BE49-F238E27FC236}">
                    <a16:creationId xmlns:a16="http://schemas.microsoft.com/office/drawing/2014/main" id="{CBFD1E13-DA06-8B83-22FD-813D6C79C8F4}"/>
                  </a:ext>
                </a:extLst>
              </p14:cNvPr>
              <p14:cNvContentPartPr/>
              <p14:nvPr/>
            </p14:nvContentPartPr>
            <p14:xfrm>
              <a:off x="1097208" y="5138856"/>
              <a:ext cx="360" cy="360"/>
            </p14:xfrm>
          </p:contentPart>
        </mc:Choice>
        <mc:Fallback xmlns="">
          <p:pic>
            <p:nvPicPr>
              <p:cNvPr id="44" name="Ink 43">
                <a:extLst>
                  <a:ext uri="{FF2B5EF4-FFF2-40B4-BE49-F238E27FC236}">
                    <a16:creationId xmlns:a16="http://schemas.microsoft.com/office/drawing/2014/main" id="{CBFD1E13-DA06-8B83-22FD-813D6C79C8F4}"/>
                  </a:ext>
                </a:extLst>
              </p:cNvPr>
              <p:cNvPicPr/>
              <p:nvPr/>
            </p:nvPicPr>
            <p:blipFill>
              <a:blip r:embed="rId6"/>
              <a:stretch>
                <a:fillRect/>
              </a:stretch>
            </p:blipFill>
            <p:spPr>
              <a:xfrm>
                <a:off x="1025208" y="499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23EA4EA9-6620-EFE4-053C-06F26344C1BC}"/>
                  </a:ext>
                </a:extLst>
              </p14:cNvPr>
              <p14:cNvContentPartPr/>
              <p14:nvPr/>
            </p14:nvContentPartPr>
            <p14:xfrm>
              <a:off x="1169928" y="5156856"/>
              <a:ext cx="360" cy="360"/>
            </p14:xfrm>
          </p:contentPart>
        </mc:Choice>
        <mc:Fallback xmlns="">
          <p:pic>
            <p:nvPicPr>
              <p:cNvPr id="45" name="Ink 44">
                <a:extLst>
                  <a:ext uri="{FF2B5EF4-FFF2-40B4-BE49-F238E27FC236}">
                    <a16:creationId xmlns:a16="http://schemas.microsoft.com/office/drawing/2014/main" id="{23EA4EA9-6620-EFE4-053C-06F26344C1BC}"/>
                  </a:ext>
                </a:extLst>
              </p:cNvPr>
              <p:cNvPicPr/>
              <p:nvPr/>
            </p:nvPicPr>
            <p:blipFill>
              <a:blip r:embed="rId6"/>
              <a:stretch>
                <a:fillRect/>
              </a:stretch>
            </p:blipFill>
            <p:spPr>
              <a:xfrm>
                <a:off x="1098288" y="5013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6" name="Ink 45">
                <a:extLst>
                  <a:ext uri="{FF2B5EF4-FFF2-40B4-BE49-F238E27FC236}">
                    <a16:creationId xmlns:a16="http://schemas.microsoft.com/office/drawing/2014/main" id="{B5B4B3AF-6141-7285-5BAD-633231DE23E7}"/>
                  </a:ext>
                </a:extLst>
              </p14:cNvPr>
              <p14:cNvContentPartPr/>
              <p14:nvPr/>
            </p14:nvContentPartPr>
            <p14:xfrm>
              <a:off x="1280088" y="5156856"/>
              <a:ext cx="360" cy="360"/>
            </p14:xfrm>
          </p:contentPart>
        </mc:Choice>
        <mc:Fallback xmlns="">
          <p:pic>
            <p:nvPicPr>
              <p:cNvPr id="46" name="Ink 45">
                <a:extLst>
                  <a:ext uri="{FF2B5EF4-FFF2-40B4-BE49-F238E27FC236}">
                    <a16:creationId xmlns:a16="http://schemas.microsoft.com/office/drawing/2014/main" id="{B5B4B3AF-6141-7285-5BAD-633231DE23E7}"/>
                  </a:ext>
                </a:extLst>
              </p:cNvPr>
              <p:cNvPicPr/>
              <p:nvPr/>
            </p:nvPicPr>
            <p:blipFill>
              <a:blip r:embed="rId6"/>
              <a:stretch>
                <a:fillRect/>
              </a:stretch>
            </p:blipFill>
            <p:spPr>
              <a:xfrm>
                <a:off x="1208088" y="5013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7" name="Ink 46">
                <a:extLst>
                  <a:ext uri="{FF2B5EF4-FFF2-40B4-BE49-F238E27FC236}">
                    <a16:creationId xmlns:a16="http://schemas.microsoft.com/office/drawing/2014/main" id="{FC529146-8A67-1DFA-DA7C-21B200834FEB}"/>
                  </a:ext>
                </a:extLst>
              </p14:cNvPr>
              <p14:cNvContentPartPr/>
              <p14:nvPr/>
            </p14:nvContentPartPr>
            <p14:xfrm>
              <a:off x="1407888" y="5147856"/>
              <a:ext cx="360" cy="360"/>
            </p14:xfrm>
          </p:contentPart>
        </mc:Choice>
        <mc:Fallback xmlns="">
          <p:pic>
            <p:nvPicPr>
              <p:cNvPr id="47" name="Ink 46">
                <a:extLst>
                  <a:ext uri="{FF2B5EF4-FFF2-40B4-BE49-F238E27FC236}">
                    <a16:creationId xmlns:a16="http://schemas.microsoft.com/office/drawing/2014/main" id="{FC529146-8A67-1DFA-DA7C-21B200834FEB}"/>
                  </a:ext>
                </a:extLst>
              </p:cNvPr>
              <p:cNvPicPr/>
              <p:nvPr/>
            </p:nvPicPr>
            <p:blipFill>
              <a:blip r:embed="rId6"/>
              <a:stretch>
                <a:fillRect/>
              </a:stretch>
            </p:blipFill>
            <p:spPr>
              <a:xfrm>
                <a:off x="1335888" y="500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Ink 47">
                <a:extLst>
                  <a:ext uri="{FF2B5EF4-FFF2-40B4-BE49-F238E27FC236}">
                    <a16:creationId xmlns:a16="http://schemas.microsoft.com/office/drawing/2014/main" id="{F9FB30CE-DA39-2DDD-B2F5-DDB462AD68D4}"/>
                  </a:ext>
                </a:extLst>
              </p14:cNvPr>
              <p14:cNvContentPartPr/>
              <p14:nvPr/>
            </p14:nvContentPartPr>
            <p14:xfrm>
              <a:off x="1545048" y="5156856"/>
              <a:ext cx="360" cy="360"/>
            </p14:xfrm>
          </p:contentPart>
        </mc:Choice>
        <mc:Fallback xmlns="">
          <p:pic>
            <p:nvPicPr>
              <p:cNvPr id="48" name="Ink 47">
                <a:extLst>
                  <a:ext uri="{FF2B5EF4-FFF2-40B4-BE49-F238E27FC236}">
                    <a16:creationId xmlns:a16="http://schemas.microsoft.com/office/drawing/2014/main" id="{F9FB30CE-DA39-2DDD-B2F5-DDB462AD68D4}"/>
                  </a:ext>
                </a:extLst>
              </p:cNvPr>
              <p:cNvPicPr/>
              <p:nvPr/>
            </p:nvPicPr>
            <p:blipFill>
              <a:blip r:embed="rId6"/>
              <a:stretch>
                <a:fillRect/>
              </a:stretch>
            </p:blipFill>
            <p:spPr>
              <a:xfrm>
                <a:off x="1473408" y="5013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7A9F594B-A2E2-6258-51A4-CDEE7817ED8E}"/>
                  </a:ext>
                </a:extLst>
              </p14:cNvPr>
              <p14:cNvContentPartPr/>
              <p14:nvPr/>
            </p14:nvContentPartPr>
            <p14:xfrm>
              <a:off x="1636488" y="5156856"/>
              <a:ext cx="360" cy="360"/>
            </p14:xfrm>
          </p:contentPart>
        </mc:Choice>
        <mc:Fallback xmlns="">
          <p:pic>
            <p:nvPicPr>
              <p:cNvPr id="49" name="Ink 48">
                <a:extLst>
                  <a:ext uri="{FF2B5EF4-FFF2-40B4-BE49-F238E27FC236}">
                    <a16:creationId xmlns:a16="http://schemas.microsoft.com/office/drawing/2014/main" id="{7A9F594B-A2E2-6258-51A4-CDEE7817ED8E}"/>
                  </a:ext>
                </a:extLst>
              </p:cNvPr>
              <p:cNvPicPr/>
              <p:nvPr/>
            </p:nvPicPr>
            <p:blipFill>
              <a:blip r:embed="rId6"/>
              <a:stretch>
                <a:fillRect/>
              </a:stretch>
            </p:blipFill>
            <p:spPr>
              <a:xfrm>
                <a:off x="1564848" y="5013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ADE7FFE8-3D67-B392-F848-4F9127E07BD6}"/>
                  </a:ext>
                </a:extLst>
              </p14:cNvPr>
              <p14:cNvContentPartPr/>
              <p14:nvPr/>
            </p14:nvContentPartPr>
            <p14:xfrm>
              <a:off x="1737288" y="5156856"/>
              <a:ext cx="360" cy="360"/>
            </p14:xfrm>
          </p:contentPart>
        </mc:Choice>
        <mc:Fallback xmlns="">
          <p:pic>
            <p:nvPicPr>
              <p:cNvPr id="50" name="Ink 49">
                <a:extLst>
                  <a:ext uri="{FF2B5EF4-FFF2-40B4-BE49-F238E27FC236}">
                    <a16:creationId xmlns:a16="http://schemas.microsoft.com/office/drawing/2014/main" id="{ADE7FFE8-3D67-B392-F848-4F9127E07BD6}"/>
                  </a:ext>
                </a:extLst>
              </p:cNvPr>
              <p:cNvPicPr/>
              <p:nvPr/>
            </p:nvPicPr>
            <p:blipFill>
              <a:blip r:embed="rId6"/>
              <a:stretch>
                <a:fillRect/>
              </a:stretch>
            </p:blipFill>
            <p:spPr>
              <a:xfrm>
                <a:off x="1665288" y="5013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Ink 50">
                <a:extLst>
                  <a:ext uri="{FF2B5EF4-FFF2-40B4-BE49-F238E27FC236}">
                    <a16:creationId xmlns:a16="http://schemas.microsoft.com/office/drawing/2014/main" id="{391B3642-8FA8-83C3-1261-3C7E6C9FBE8C}"/>
                  </a:ext>
                </a:extLst>
              </p14:cNvPr>
              <p14:cNvContentPartPr/>
              <p14:nvPr/>
            </p14:nvContentPartPr>
            <p14:xfrm>
              <a:off x="1883448" y="5138856"/>
              <a:ext cx="360" cy="360"/>
            </p14:xfrm>
          </p:contentPart>
        </mc:Choice>
        <mc:Fallback xmlns="">
          <p:pic>
            <p:nvPicPr>
              <p:cNvPr id="51" name="Ink 50">
                <a:extLst>
                  <a:ext uri="{FF2B5EF4-FFF2-40B4-BE49-F238E27FC236}">
                    <a16:creationId xmlns:a16="http://schemas.microsoft.com/office/drawing/2014/main" id="{391B3642-8FA8-83C3-1261-3C7E6C9FBE8C}"/>
                  </a:ext>
                </a:extLst>
              </p:cNvPr>
              <p:cNvPicPr/>
              <p:nvPr/>
            </p:nvPicPr>
            <p:blipFill>
              <a:blip r:embed="rId6"/>
              <a:stretch>
                <a:fillRect/>
              </a:stretch>
            </p:blipFill>
            <p:spPr>
              <a:xfrm>
                <a:off x="1811448" y="499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Ink 51">
                <a:extLst>
                  <a:ext uri="{FF2B5EF4-FFF2-40B4-BE49-F238E27FC236}">
                    <a16:creationId xmlns:a16="http://schemas.microsoft.com/office/drawing/2014/main" id="{6525DF83-37CB-65D6-5288-DCA30B4A4056}"/>
                  </a:ext>
                </a:extLst>
              </p14:cNvPr>
              <p14:cNvContentPartPr/>
              <p14:nvPr/>
            </p14:nvContentPartPr>
            <p14:xfrm>
              <a:off x="2020608" y="5147856"/>
              <a:ext cx="13320" cy="3960"/>
            </p14:xfrm>
          </p:contentPart>
        </mc:Choice>
        <mc:Fallback xmlns="">
          <p:pic>
            <p:nvPicPr>
              <p:cNvPr id="52" name="Ink 51">
                <a:extLst>
                  <a:ext uri="{FF2B5EF4-FFF2-40B4-BE49-F238E27FC236}">
                    <a16:creationId xmlns:a16="http://schemas.microsoft.com/office/drawing/2014/main" id="{6525DF83-37CB-65D6-5288-DCA30B4A4056}"/>
                  </a:ext>
                </a:extLst>
              </p:cNvPr>
              <p:cNvPicPr/>
              <p:nvPr/>
            </p:nvPicPr>
            <p:blipFill>
              <a:blip r:embed="rId31"/>
              <a:stretch>
                <a:fillRect/>
              </a:stretch>
            </p:blipFill>
            <p:spPr>
              <a:xfrm>
                <a:off x="1948968" y="5004216"/>
                <a:ext cx="156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Ink 52">
                <a:extLst>
                  <a:ext uri="{FF2B5EF4-FFF2-40B4-BE49-F238E27FC236}">
                    <a16:creationId xmlns:a16="http://schemas.microsoft.com/office/drawing/2014/main" id="{4CC80EDA-C303-B7A0-21B4-29285E337B15}"/>
                  </a:ext>
                </a:extLst>
              </p14:cNvPr>
              <p14:cNvContentPartPr/>
              <p14:nvPr/>
            </p14:nvContentPartPr>
            <p14:xfrm>
              <a:off x="2112048" y="5138856"/>
              <a:ext cx="3960" cy="360"/>
            </p14:xfrm>
          </p:contentPart>
        </mc:Choice>
        <mc:Fallback xmlns="">
          <p:pic>
            <p:nvPicPr>
              <p:cNvPr id="53" name="Ink 52">
                <a:extLst>
                  <a:ext uri="{FF2B5EF4-FFF2-40B4-BE49-F238E27FC236}">
                    <a16:creationId xmlns:a16="http://schemas.microsoft.com/office/drawing/2014/main" id="{4CC80EDA-C303-B7A0-21B4-29285E337B15}"/>
                  </a:ext>
                </a:extLst>
              </p:cNvPr>
              <p:cNvPicPr/>
              <p:nvPr/>
            </p:nvPicPr>
            <p:blipFill>
              <a:blip r:embed="rId33"/>
              <a:stretch>
                <a:fillRect/>
              </a:stretch>
            </p:blipFill>
            <p:spPr>
              <a:xfrm>
                <a:off x="2040408" y="499521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a:extLst>
                  <a:ext uri="{FF2B5EF4-FFF2-40B4-BE49-F238E27FC236}">
                    <a16:creationId xmlns:a16="http://schemas.microsoft.com/office/drawing/2014/main" id="{774FFD13-CE6A-3F01-7121-2E44A0CBE295}"/>
                  </a:ext>
                </a:extLst>
              </p14:cNvPr>
              <p14:cNvContentPartPr/>
              <p14:nvPr/>
            </p14:nvContentPartPr>
            <p14:xfrm>
              <a:off x="2258568" y="5138856"/>
              <a:ext cx="360" cy="360"/>
            </p14:xfrm>
          </p:contentPart>
        </mc:Choice>
        <mc:Fallback xmlns="">
          <p:pic>
            <p:nvPicPr>
              <p:cNvPr id="55" name="Ink 54">
                <a:extLst>
                  <a:ext uri="{FF2B5EF4-FFF2-40B4-BE49-F238E27FC236}">
                    <a16:creationId xmlns:a16="http://schemas.microsoft.com/office/drawing/2014/main" id="{774FFD13-CE6A-3F01-7121-2E44A0CBE295}"/>
                  </a:ext>
                </a:extLst>
              </p:cNvPr>
              <p:cNvPicPr/>
              <p:nvPr/>
            </p:nvPicPr>
            <p:blipFill>
              <a:blip r:embed="rId6"/>
              <a:stretch>
                <a:fillRect/>
              </a:stretch>
            </p:blipFill>
            <p:spPr>
              <a:xfrm>
                <a:off x="2186568" y="499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6" name="Ink 55">
                <a:extLst>
                  <a:ext uri="{FF2B5EF4-FFF2-40B4-BE49-F238E27FC236}">
                    <a16:creationId xmlns:a16="http://schemas.microsoft.com/office/drawing/2014/main" id="{84DF2A37-CA2D-EF3C-63CC-DD5B78D87CD8}"/>
                  </a:ext>
                </a:extLst>
              </p14:cNvPr>
              <p14:cNvContentPartPr/>
              <p14:nvPr/>
            </p14:nvContentPartPr>
            <p14:xfrm>
              <a:off x="2350008" y="5138856"/>
              <a:ext cx="360" cy="360"/>
            </p14:xfrm>
          </p:contentPart>
        </mc:Choice>
        <mc:Fallback xmlns="">
          <p:pic>
            <p:nvPicPr>
              <p:cNvPr id="56" name="Ink 55">
                <a:extLst>
                  <a:ext uri="{FF2B5EF4-FFF2-40B4-BE49-F238E27FC236}">
                    <a16:creationId xmlns:a16="http://schemas.microsoft.com/office/drawing/2014/main" id="{84DF2A37-CA2D-EF3C-63CC-DD5B78D87CD8}"/>
                  </a:ext>
                </a:extLst>
              </p:cNvPr>
              <p:cNvPicPr/>
              <p:nvPr/>
            </p:nvPicPr>
            <p:blipFill>
              <a:blip r:embed="rId6"/>
              <a:stretch>
                <a:fillRect/>
              </a:stretch>
            </p:blipFill>
            <p:spPr>
              <a:xfrm>
                <a:off x="2278008" y="499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7" name="Ink 56">
                <a:extLst>
                  <a:ext uri="{FF2B5EF4-FFF2-40B4-BE49-F238E27FC236}">
                    <a16:creationId xmlns:a16="http://schemas.microsoft.com/office/drawing/2014/main" id="{058961C3-95EC-92CE-6D45-48DD035AD885}"/>
                  </a:ext>
                </a:extLst>
              </p14:cNvPr>
              <p14:cNvContentPartPr/>
              <p14:nvPr/>
            </p14:nvContentPartPr>
            <p14:xfrm>
              <a:off x="2395728" y="5138856"/>
              <a:ext cx="360" cy="360"/>
            </p14:xfrm>
          </p:contentPart>
        </mc:Choice>
        <mc:Fallback xmlns="">
          <p:pic>
            <p:nvPicPr>
              <p:cNvPr id="57" name="Ink 56">
                <a:extLst>
                  <a:ext uri="{FF2B5EF4-FFF2-40B4-BE49-F238E27FC236}">
                    <a16:creationId xmlns:a16="http://schemas.microsoft.com/office/drawing/2014/main" id="{058961C3-95EC-92CE-6D45-48DD035AD885}"/>
                  </a:ext>
                </a:extLst>
              </p:cNvPr>
              <p:cNvPicPr/>
              <p:nvPr/>
            </p:nvPicPr>
            <p:blipFill>
              <a:blip r:embed="rId6"/>
              <a:stretch>
                <a:fillRect/>
              </a:stretch>
            </p:blipFill>
            <p:spPr>
              <a:xfrm>
                <a:off x="2323728" y="499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8" name="Ink 57">
                <a:extLst>
                  <a:ext uri="{FF2B5EF4-FFF2-40B4-BE49-F238E27FC236}">
                    <a16:creationId xmlns:a16="http://schemas.microsoft.com/office/drawing/2014/main" id="{BCE75038-164C-4C70-1F16-739D73EAB42D}"/>
                  </a:ext>
                </a:extLst>
              </p14:cNvPr>
              <p14:cNvContentPartPr/>
              <p14:nvPr/>
            </p14:nvContentPartPr>
            <p14:xfrm>
              <a:off x="2468808" y="5138856"/>
              <a:ext cx="360" cy="360"/>
            </p14:xfrm>
          </p:contentPart>
        </mc:Choice>
        <mc:Fallback xmlns="">
          <p:pic>
            <p:nvPicPr>
              <p:cNvPr id="58" name="Ink 57">
                <a:extLst>
                  <a:ext uri="{FF2B5EF4-FFF2-40B4-BE49-F238E27FC236}">
                    <a16:creationId xmlns:a16="http://schemas.microsoft.com/office/drawing/2014/main" id="{BCE75038-164C-4C70-1F16-739D73EAB42D}"/>
                  </a:ext>
                </a:extLst>
              </p:cNvPr>
              <p:cNvPicPr/>
              <p:nvPr/>
            </p:nvPicPr>
            <p:blipFill>
              <a:blip r:embed="rId6"/>
              <a:stretch>
                <a:fillRect/>
              </a:stretch>
            </p:blipFill>
            <p:spPr>
              <a:xfrm>
                <a:off x="2397168" y="499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9" name="Ink 58">
                <a:extLst>
                  <a:ext uri="{FF2B5EF4-FFF2-40B4-BE49-F238E27FC236}">
                    <a16:creationId xmlns:a16="http://schemas.microsoft.com/office/drawing/2014/main" id="{92B499E3-6D1E-1FAF-6B29-6DBA5D48444D}"/>
                  </a:ext>
                </a:extLst>
              </p14:cNvPr>
              <p14:cNvContentPartPr/>
              <p14:nvPr/>
            </p14:nvContentPartPr>
            <p14:xfrm>
              <a:off x="2551248" y="5147856"/>
              <a:ext cx="360" cy="360"/>
            </p14:xfrm>
          </p:contentPart>
        </mc:Choice>
        <mc:Fallback xmlns="">
          <p:pic>
            <p:nvPicPr>
              <p:cNvPr id="59" name="Ink 58">
                <a:extLst>
                  <a:ext uri="{FF2B5EF4-FFF2-40B4-BE49-F238E27FC236}">
                    <a16:creationId xmlns:a16="http://schemas.microsoft.com/office/drawing/2014/main" id="{92B499E3-6D1E-1FAF-6B29-6DBA5D48444D}"/>
                  </a:ext>
                </a:extLst>
              </p:cNvPr>
              <p:cNvPicPr/>
              <p:nvPr/>
            </p:nvPicPr>
            <p:blipFill>
              <a:blip r:embed="rId6"/>
              <a:stretch>
                <a:fillRect/>
              </a:stretch>
            </p:blipFill>
            <p:spPr>
              <a:xfrm>
                <a:off x="2479248" y="500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0" name="Ink 59">
                <a:extLst>
                  <a:ext uri="{FF2B5EF4-FFF2-40B4-BE49-F238E27FC236}">
                    <a16:creationId xmlns:a16="http://schemas.microsoft.com/office/drawing/2014/main" id="{1059CCE7-0F5A-CCBA-B517-F9885965ED41}"/>
                  </a:ext>
                </a:extLst>
              </p14:cNvPr>
              <p14:cNvContentPartPr/>
              <p14:nvPr/>
            </p14:nvContentPartPr>
            <p14:xfrm>
              <a:off x="2633328" y="5147856"/>
              <a:ext cx="360" cy="360"/>
            </p14:xfrm>
          </p:contentPart>
        </mc:Choice>
        <mc:Fallback xmlns="">
          <p:pic>
            <p:nvPicPr>
              <p:cNvPr id="60" name="Ink 59">
                <a:extLst>
                  <a:ext uri="{FF2B5EF4-FFF2-40B4-BE49-F238E27FC236}">
                    <a16:creationId xmlns:a16="http://schemas.microsoft.com/office/drawing/2014/main" id="{1059CCE7-0F5A-CCBA-B517-F9885965ED41}"/>
                  </a:ext>
                </a:extLst>
              </p:cNvPr>
              <p:cNvPicPr/>
              <p:nvPr/>
            </p:nvPicPr>
            <p:blipFill>
              <a:blip r:embed="rId6"/>
              <a:stretch>
                <a:fillRect/>
              </a:stretch>
            </p:blipFill>
            <p:spPr>
              <a:xfrm>
                <a:off x="2561688" y="500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1" name="Ink 60">
                <a:extLst>
                  <a:ext uri="{FF2B5EF4-FFF2-40B4-BE49-F238E27FC236}">
                    <a16:creationId xmlns:a16="http://schemas.microsoft.com/office/drawing/2014/main" id="{18614E0C-01B1-64FD-3140-02E30D3387C2}"/>
                  </a:ext>
                </a:extLst>
              </p14:cNvPr>
              <p14:cNvContentPartPr/>
              <p14:nvPr/>
            </p14:nvContentPartPr>
            <p14:xfrm>
              <a:off x="2742768" y="5138856"/>
              <a:ext cx="360" cy="360"/>
            </p14:xfrm>
          </p:contentPart>
        </mc:Choice>
        <mc:Fallback xmlns="">
          <p:pic>
            <p:nvPicPr>
              <p:cNvPr id="61" name="Ink 60">
                <a:extLst>
                  <a:ext uri="{FF2B5EF4-FFF2-40B4-BE49-F238E27FC236}">
                    <a16:creationId xmlns:a16="http://schemas.microsoft.com/office/drawing/2014/main" id="{18614E0C-01B1-64FD-3140-02E30D3387C2}"/>
                  </a:ext>
                </a:extLst>
              </p:cNvPr>
              <p:cNvPicPr/>
              <p:nvPr/>
            </p:nvPicPr>
            <p:blipFill>
              <a:blip r:embed="rId6"/>
              <a:stretch>
                <a:fillRect/>
              </a:stretch>
            </p:blipFill>
            <p:spPr>
              <a:xfrm>
                <a:off x="2671128" y="499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2" name="Ink 61">
                <a:extLst>
                  <a:ext uri="{FF2B5EF4-FFF2-40B4-BE49-F238E27FC236}">
                    <a16:creationId xmlns:a16="http://schemas.microsoft.com/office/drawing/2014/main" id="{E22FA26D-5EC5-155F-2C62-541940FD7E33}"/>
                  </a:ext>
                </a:extLst>
              </p14:cNvPr>
              <p14:cNvContentPartPr/>
              <p14:nvPr/>
            </p14:nvContentPartPr>
            <p14:xfrm>
              <a:off x="2103048" y="2725056"/>
              <a:ext cx="360" cy="360"/>
            </p14:xfrm>
          </p:contentPart>
        </mc:Choice>
        <mc:Fallback xmlns="">
          <p:pic>
            <p:nvPicPr>
              <p:cNvPr id="62" name="Ink 61">
                <a:extLst>
                  <a:ext uri="{FF2B5EF4-FFF2-40B4-BE49-F238E27FC236}">
                    <a16:creationId xmlns:a16="http://schemas.microsoft.com/office/drawing/2014/main" id="{E22FA26D-5EC5-155F-2C62-541940FD7E33}"/>
                  </a:ext>
                </a:extLst>
              </p:cNvPr>
              <p:cNvPicPr/>
              <p:nvPr/>
            </p:nvPicPr>
            <p:blipFill>
              <a:blip r:embed="rId6"/>
              <a:stretch>
                <a:fillRect/>
              </a:stretch>
            </p:blipFill>
            <p:spPr>
              <a:xfrm>
                <a:off x="2031048" y="25810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3" name="Ink 62">
                <a:extLst>
                  <a:ext uri="{FF2B5EF4-FFF2-40B4-BE49-F238E27FC236}">
                    <a16:creationId xmlns:a16="http://schemas.microsoft.com/office/drawing/2014/main" id="{EA5CB06A-BCCB-A822-5CE6-BC78E5412C26}"/>
                  </a:ext>
                </a:extLst>
              </p14:cNvPr>
              <p14:cNvContentPartPr/>
              <p14:nvPr/>
            </p14:nvContentPartPr>
            <p14:xfrm>
              <a:off x="2185128" y="2725056"/>
              <a:ext cx="360" cy="360"/>
            </p14:xfrm>
          </p:contentPart>
        </mc:Choice>
        <mc:Fallback xmlns="">
          <p:pic>
            <p:nvPicPr>
              <p:cNvPr id="63" name="Ink 62">
                <a:extLst>
                  <a:ext uri="{FF2B5EF4-FFF2-40B4-BE49-F238E27FC236}">
                    <a16:creationId xmlns:a16="http://schemas.microsoft.com/office/drawing/2014/main" id="{EA5CB06A-BCCB-A822-5CE6-BC78E5412C26}"/>
                  </a:ext>
                </a:extLst>
              </p:cNvPr>
              <p:cNvPicPr/>
              <p:nvPr/>
            </p:nvPicPr>
            <p:blipFill>
              <a:blip r:embed="rId6"/>
              <a:stretch>
                <a:fillRect/>
              </a:stretch>
            </p:blipFill>
            <p:spPr>
              <a:xfrm>
                <a:off x="2113488" y="25810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 name="Ink 63">
                <a:extLst>
                  <a:ext uri="{FF2B5EF4-FFF2-40B4-BE49-F238E27FC236}">
                    <a16:creationId xmlns:a16="http://schemas.microsoft.com/office/drawing/2014/main" id="{AE2D1295-6096-7B38-5396-023F45245236}"/>
                  </a:ext>
                </a:extLst>
              </p14:cNvPr>
              <p14:cNvContentPartPr/>
              <p14:nvPr/>
            </p14:nvContentPartPr>
            <p14:xfrm>
              <a:off x="2249568" y="2742696"/>
              <a:ext cx="360" cy="360"/>
            </p14:xfrm>
          </p:contentPart>
        </mc:Choice>
        <mc:Fallback xmlns="">
          <p:pic>
            <p:nvPicPr>
              <p:cNvPr id="64" name="Ink 63">
                <a:extLst>
                  <a:ext uri="{FF2B5EF4-FFF2-40B4-BE49-F238E27FC236}">
                    <a16:creationId xmlns:a16="http://schemas.microsoft.com/office/drawing/2014/main" id="{AE2D1295-6096-7B38-5396-023F45245236}"/>
                  </a:ext>
                </a:extLst>
              </p:cNvPr>
              <p:cNvPicPr/>
              <p:nvPr/>
            </p:nvPicPr>
            <p:blipFill>
              <a:blip r:embed="rId6"/>
              <a:stretch>
                <a:fillRect/>
              </a:stretch>
            </p:blipFill>
            <p:spPr>
              <a:xfrm>
                <a:off x="2177568" y="25990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a:extLst>
                  <a:ext uri="{FF2B5EF4-FFF2-40B4-BE49-F238E27FC236}">
                    <a16:creationId xmlns:a16="http://schemas.microsoft.com/office/drawing/2014/main" id="{720549CC-BDEA-5439-86D2-438B04A0AC48}"/>
                  </a:ext>
                </a:extLst>
              </p14:cNvPr>
              <p14:cNvContentPartPr/>
              <p14:nvPr/>
            </p14:nvContentPartPr>
            <p14:xfrm>
              <a:off x="2331648" y="2742696"/>
              <a:ext cx="3960" cy="360"/>
            </p14:xfrm>
          </p:contentPart>
        </mc:Choice>
        <mc:Fallback xmlns="">
          <p:pic>
            <p:nvPicPr>
              <p:cNvPr id="65" name="Ink 64">
                <a:extLst>
                  <a:ext uri="{FF2B5EF4-FFF2-40B4-BE49-F238E27FC236}">
                    <a16:creationId xmlns:a16="http://schemas.microsoft.com/office/drawing/2014/main" id="{720549CC-BDEA-5439-86D2-438B04A0AC48}"/>
                  </a:ext>
                </a:extLst>
              </p:cNvPr>
              <p:cNvPicPr/>
              <p:nvPr/>
            </p:nvPicPr>
            <p:blipFill>
              <a:blip r:embed="rId45"/>
              <a:stretch>
                <a:fillRect/>
              </a:stretch>
            </p:blipFill>
            <p:spPr>
              <a:xfrm>
                <a:off x="2260008" y="259905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6" name="Ink 65">
                <a:extLst>
                  <a:ext uri="{FF2B5EF4-FFF2-40B4-BE49-F238E27FC236}">
                    <a16:creationId xmlns:a16="http://schemas.microsoft.com/office/drawing/2014/main" id="{CB99679D-1B23-2555-7F99-287762A11AB8}"/>
                  </a:ext>
                </a:extLst>
              </p14:cNvPr>
              <p14:cNvContentPartPr/>
              <p14:nvPr/>
            </p14:nvContentPartPr>
            <p14:xfrm>
              <a:off x="2395728" y="2742696"/>
              <a:ext cx="360" cy="360"/>
            </p14:xfrm>
          </p:contentPart>
        </mc:Choice>
        <mc:Fallback xmlns="">
          <p:pic>
            <p:nvPicPr>
              <p:cNvPr id="66" name="Ink 65">
                <a:extLst>
                  <a:ext uri="{FF2B5EF4-FFF2-40B4-BE49-F238E27FC236}">
                    <a16:creationId xmlns:a16="http://schemas.microsoft.com/office/drawing/2014/main" id="{CB99679D-1B23-2555-7F99-287762A11AB8}"/>
                  </a:ext>
                </a:extLst>
              </p:cNvPr>
              <p:cNvPicPr/>
              <p:nvPr/>
            </p:nvPicPr>
            <p:blipFill>
              <a:blip r:embed="rId6"/>
              <a:stretch>
                <a:fillRect/>
              </a:stretch>
            </p:blipFill>
            <p:spPr>
              <a:xfrm>
                <a:off x="2323728" y="25990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7" name="Ink 66">
                <a:extLst>
                  <a:ext uri="{FF2B5EF4-FFF2-40B4-BE49-F238E27FC236}">
                    <a16:creationId xmlns:a16="http://schemas.microsoft.com/office/drawing/2014/main" id="{7011D273-1387-4E45-3B7D-5B72C6A45EE4}"/>
                  </a:ext>
                </a:extLst>
              </p14:cNvPr>
              <p14:cNvContentPartPr/>
              <p14:nvPr/>
            </p14:nvContentPartPr>
            <p14:xfrm>
              <a:off x="2477808" y="2734056"/>
              <a:ext cx="360" cy="360"/>
            </p14:xfrm>
          </p:contentPart>
        </mc:Choice>
        <mc:Fallback xmlns="">
          <p:pic>
            <p:nvPicPr>
              <p:cNvPr id="67" name="Ink 66">
                <a:extLst>
                  <a:ext uri="{FF2B5EF4-FFF2-40B4-BE49-F238E27FC236}">
                    <a16:creationId xmlns:a16="http://schemas.microsoft.com/office/drawing/2014/main" id="{7011D273-1387-4E45-3B7D-5B72C6A45EE4}"/>
                  </a:ext>
                </a:extLst>
              </p:cNvPr>
              <p:cNvPicPr/>
              <p:nvPr/>
            </p:nvPicPr>
            <p:blipFill>
              <a:blip r:embed="rId6"/>
              <a:stretch>
                <a:fillRect/>
              </a:stretch>
            </p:blipFill>
            <p:spPr>
              <a:xfrm>
                <a:off x="2406168" y="25900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8" name="Ink 67">
                <a:extLst>
                  <a:ext uri="{FF2B5EF4-FFF2-40B4-BE49-F238E27FC236}">
                    <a16:creationId xmlns:a16="http://schemas.microsoft.com/office/drawing/2014/main" id="{3BAD6F2E-EF28-13C6-DB39-E1C80C938B13}"/>
                  </a:ext>
                </a:extLst>
              </p14:cNvPr>
              <p14:cNvContentPartPr/>
              <p14:nvPr/>
            </p14:nvContentPartPr>
            <p14:xfrm>
              <a:off x="1371528" y="6089616"/>
              <a:ext cx="9360" cy="360"/>
            </p14:xfrm>
          </p:contentPart>
        </mc:Choice>
        <mc:Fallback xmlns="">
          <p:pic>
            <p:nvPicPr>
              <p:cNvPr id="68" name="Ink 67">
                <a:extLst>
                  <a:ext uri="{FF2B5EF4-FFF2-40B4-BE49-F238E27FC236}">
                    <a16:creationId xmlns:a16="http://schemas.microsoft.com/office/drawing/2014/main" id="{3BAD6F2E-EF28-13C6-DB39-E1C80C938B13}"/>
                  </a:ext>
                </a:extLst>
              </p:cNvPr>
              <p:cNvPicPr/>
              <p:nvPr/>
            </p:nvPicPr>
            <p:blipFill>
              <a:blip r:embed="rId49"/>
              <a:stretch>
                <a:fillRect/>
              </a:stretch>
            </p:blipFill>
            <p:spPr>
              <a:xfrm>
                <a:off x="1299888" y="5945976"/>
                <a:ext cx="153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9" name="Ink 68">
                <a:extLst>
                  <a:ext uri="{FF2B5EF4-FFF2-40B4-BE49-F238E27FC236}">
                    <a16:creationId xmlns:a16="http://schemas.microsoft.com/office/drawing/2014/main" id="{D80149D1-8D15-BC0E-5141-3D2E845A9AFA}"/>
                  </a:ext>
                </a:extLst>
              </p14:cNvPr>
              <p14:cNvContentPartPr/>
              <p14:nvPr/>
            </p14:nvContentPartPr>
            <p14:xfrm>
              <a:off x="1489968" y="6098976"/>
              <a:ext cx="360" cy="360"/>
            </p14:xfrm>
          </p:contentPart>
        </mc:Choice>
        <mc:Fallback xmlns="">
          <p:pic>
            <p:nvPicPr>
              <p:cNvPr id="69" name="Ink 68">
                <a:extLst>
                  <a:ext uri="{FF2B5EF4-FFF2-40B4-BE49-F238E27FC236}">
                    <a16:creationId xmlns:a16="http://schemas.microsoft.com/office/drawing/2014/main" id="{D80149D1-8D15-BC0E-5141-3D2E845A9AFA}"/>
                  </a:ext>
                </a:extLst>
              </p:cNvPr>
              <p:cNvPicPr/>
              <p:nvPr/>
            </p:nvPicPr>
            <p:blipFill>
              <a:blip r:embed="rId6"/>
              <a:stretch>
                <a:fillRect/>
              </a:stretch>
            </p:blipFill>
            <p:spPr>
              <a:xfrm>
                <a:off x="1418328" y="5955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 name="Ink 69">
                <a:extLst>
                  <a:ext uri="{FF2B5EF4-FFF2-40B4-BE49-F238E27FC236}">
                    <a16:creationId xmlns:a16="http://schemas.microsoft.com/office/drawing/2014/main" id="{2E81F9C5-4722-5516-4260-BE1362C60D1E}"/>
                  </a:ext>
                </a:extLst>
              </p14:cNvPr>
              <p14:cNvContentPartPr/>
              <p14:nvPr/>
            </p14:nvContentPartPr>
            <p14:xfrm>
              <a:off x="1591128" y="6080616"/>
              <a:ext cx="360" cy="360"/>
            </p14:xfrm>
          </p:contentPart>
        </mc:Choice>
        <mc:Fallback xmlns="">
          <p:pic>
            <p:nvPicPr>
              <p:cNvPr id="70" name="Ink 69">
                <a:extLst>
                  <a:ext uri="{FF2B5EF4-FFF2-40B4-BE49-F238E27FC236}">
                    <a16:creationId xmlns:a16="http://schemas.microsoft.com/office/drawing/2014/main" id="{2E81F9C5-4722-5516-4260-BE1362C60D1E}"/>
                  </a:ext>
                </a:extLst>
              </p:cNvPr>
              <p:cNvPicPr/>
              <p:nvPr/>
            </p:nvPicPr>
            <p:blipFill>
              <a:blip r:embed="rId6"/>
              <a:stretch>
                <a:fillRect/>
              </a:stretch>
            </p:blipFill>
            <p:spPr>
              <a:xfrm>
                <a:off x="1519128" y="5936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1" name="Ink 70">
                <a:extLst>
                  <a:ext uri="{FF2B5EF4-FFF2-40B4-BE49-F238E27FC236}">
                    <a16:creationId xmlns:a16="http://schemas.microsoft.com/office/drawing/2014/main" id="{E934293E-B294-37D5-A40A-9354C9B112F3}"/>
                  </a:ext>
                </a:extLst>
              </p14:cNvPr>
              <p14:cNvContentPartPr/>
              <p14:nvPr/>
            </p14:nvContentPartPr>
            <p14:xfrm>
              <a:off x="1718928" y="6098976"/>
              <a:ext cx="360" cy="360"/>
            </p14:xfrm>
          </p:contentPart>
        </mc:Choice>
        <mc:Fallback xmlns="">
          <p:pic>
            <p:nvPicPr>
              <p:cNvPr id="71" name="Ink 70">
                <a:extLst>
                  <a:ext uri="{FF2B5EF4-FFF2-40B4-BE49-F238E27FC236}">
                    <a16:creationId xmlns:a16="http://schemas.microsoft.com/office/drawing/2014/main" id="{E934293E-B294-37D5-A40A-9354C9B112F3}"/>
                  </a:ext>
                </a:extLst>
              </p:cNvPr>
              <p:cNvPicPr/>
              <p:nvPr/>
            </p:nvPicPr>
            <p:blipFill>
              <a:blip r:embed="rId6"/>
              <a:stretch>
                <a:fillRect/>
              </a:stretch>
            </p:blipFill>
            <p:spPr>
              <a:xfrm>
                <a:off x="1646928" y="5955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2" name="Ink 71">
                <a:extLst>
                  <a:ext uri="{FF2B5EF4-FFF2-40B4-BE49-F238E27FC236}">
                    <a16:creationId xmlns:a16="http://schemas.microsoft.com/office/drawing/2014/main" id="{7F0A9E64-A4E8-4250-CE26-C8D43BD65AAE}"/>
                  </a:ext>
                </a:extLst>
              </p14:cNvPr>
              <p14:cNvContentPartPr/>
              <p14:nvPr/>
            </p14:nvContentPartPr>
            <p14:xfrm>
              <a:off x="1663848" y="6117336"/>
              <a:ext cx="360" cy="360"/>
            </p14:xfrm>
          </p:contentPart>
        </mc:Choice>
        <mc:Fallback xmlns="">
          <p:pic>
            <p:nvPicPr>
              <p:cNvPr id="72" name="Ink 71">
                <a:extLst>
                  <a:ext uri="{FF2B5EF4-FFF2-40B4-BE49-F238E27FC236}">
                    <a16:creationId xmlns:a16="http://schemas.microsoft.com/office/drawing/2014/main" id="{7F0A9E64-A4E8-4250-CE26-C8D43BD65AAE}"/>
                  </a:ext>
                </a:extLst>
              </p:cNvPr>
              <p:cNvPicPr/>
              <p:nvPr/>
            </p:nvPicPr>
            <p:blipFill>
              <a:blip r:embed="rId6"/>
              <a:stretch>
                <a:fillRect/>
              </a:stretch>
            </p:blipFill>
            <p:spPr>
              <a:xfrm>
                <a:off x="1592208" y="5973336"/>
                <a:ext cx="144000" cy="288000"/>
              </a:xfrm>
              <a:prstGeom prst="rect">
                <a:avLst/>
              </a:prstGeom>
            </p:spPr>
          </p:pic>
        </mc:Fallback>
      </mc:AlternateContent>
    </p:spTree>
    <p:extLst>
      <p:ext uri="{BB962C8B-B14F-4D97-AF65-F5344CB8AC3E}">
        <p14:creationId xmlns:p14="http://schemas.microsoft.com/office/powerpoint/2010/main" val="2987378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 (Option 1)</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646331"/>
          </a:xfrm>
          <a:prstGeom prst="rect">
            <a:avLst/>
          </a:prstGeom>
          <a:noFill/>
        </p:spPr>
        <p:txBody>
          <a:bodyPr wrap="square" rtlCol="0">
            <a:spAutoFit/>
          </a:bodyPr>
          <a:lstStyle/>
          <a:p>
            <a:r>
              <a:rPr lang="en-US" dirty="0"/>
              <a:t>(</a:t>
            </a:r>
            <a:r>
              <a:rPr lang="en-US" b="1" dirty="0"/>
              <a:t>Recommended Approach</a:t>
            </a:r>
            <a:r>
              <a:rPr lang="en-US" dirty="0"/>
              <a:t>) To assign yourself, Select ‘Assignee’, select ‘Assign’ on the ‘Action’ dropdown and select ‘Update’ </a:t>
            </a:r>
          </a:p>
        </p:txBody>
      </p:sp>
      <p:pic>
        <p:nvPicPr>
          <p:cNvPr id="6" name="Picture 5">
            <a:extLst>
              <a:ext uri="{FF2B5EF4-FFF2-40B4-BE49-F238E27FC236}">
                <a16:creationId xmlns:a16="http://schemas.microsoft.com/office/drawing/2014/main" id="{755E3F7A-ABD5-3AA1-2D9A-DB0DEDD8157D}"/>
              </a:ext>
            </a:extLst>
          </p:cNvPr>
          <p:cNvPicPr>
            <a:picLocks noChangeAspect="1"/>
          </p:cNvPicPr>
          <p:nvPr/>
        </p:nvPicPr>
        <p:blipFill>
          <a:blip r:embed="rId3"/>
          <a:stretch>
            <a:fillRect/>
          </a:stretch>
        </p:blipFill>
        <p:spPr>
          <a:xfrm>
            <a:off x="685800" y="1816556"/>
            <a:ext cx="10808208" cy="4853039"/>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E6441767-AF7F-E8FB-E326-314A09D9FE5B}"/>
                  </a:ext>
                </a:extLst>
              </p14:cNvPr>
              <p14:cNvContentPartPr/>
              <p14:nvPr/>
            </p14:nvContentPartPr>
            <p14:xfrm>
              <a:off x="10739520" y="3428925"/>
              <a:ext cx="90360" cy="360"/>
            </p14:xfrm>
          </p:contentPart>
        </mc:Choice>
        <mc:Fallback xmlns="">
          <p:pic>
            <p:nvPicPr>
              <p:cNvPr id="13" name="Ink 12">
                <a:extLst>
                  <a:ext uri="{FF2B5EF4-FFF2-40B4-BE49-F238E27FC236}">
                    <a16:creationId xmlns:a16="http://schemas.microsoft.com/office/drawing/2014/main" id="{E6441767-AF7F-E8FB-E326-314A09D9FE5B}"/>
                  </a:ext>
                </a:extLst>
              </p:cNvPr>
              <p:cNvPicPr/>
              <p:nvPr/>
            </p:nvPicPr>
            <p:blipFill>
              <a:blip r:embed="rId16"/>
              <a:stretch>
                <a:fillRect/>
              </a:stretch>
            </p:blipFill>
            <p:spPr>
              <a:xfrm>
                <a:off x="10703880" y="3356925"/>
                <a:ext cx="162000" cy="144000"/>
              </a:xfrm>
              <a:prstGeom prst="rect">
                <a:avLst/>
              </a:prstGeom>
            </p:spPr>
          </p:pic>
        </mc:Fallback>
      </mc:AlternateContent>
      <p:sp>
        <p:nvSpPr>
          <p:cNvPr id="4" name="Rectangle 3">
            <a:extLst>
              <a:ext uri="{FF2B5EF4-FFF2-40B4-BE49-F238E27FC236}">
                <a16:creationId xmlns:a16="http://schemas.microsoft.com/office/drawing/2014/main" id="{4599C19B-79A7-81C6-C5BB-80A0E262F1F4}"/>
              </a:ext>
            </a:extLst>
          </p:cNvPr>
          <p:cNvSpPr/>
          <p:nvPr/>
        </p:nvSpPr>
        <p:spPr>
          <a:xfrm>
            <a:off x="1645704" y="3931920"/>
            <a:ext cx="365904" cy="31079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0ABFE6-CB58-5455-F4E2-E08FE4ADACC1}"/>
              </a:ext>
            </a:extLst>
          </p:cNvPr>
          <p:cNvSpPr/>
          <p:nvPr/>
        </p:nvSpPr>
        <p:spPr>
          <a:xfrm>
            <a:off x="2469024" y="3968568"/>
            <a:ext cx="1700640" cy="27414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D9AABD95-7D22-692E-6055-C852571C38DC}"/>
                  </a:ext>
                </a:extLst>
              </p14:cNvPr>
              <p14:cNvContentPartPr/>
              <p14:nvPr/>
            </p14:nvContentPartPr>
            <p14:xfrm>
              <a:off x="1087848" y="3803976"/>
              <a:ext cx="360" cy="360"/>
            </p14:xfrm>
          </p:contentPart>
        </mc:Choice>
        <mc:Fallback xmlns="">
          <p:pic>
            <p:nvPicPr>
              <p:cNvPr id="10" name="Ink 9">
                <a:extLst>
                  <a:ext uri="{FF2B5EF4-FFF2-40B4-BE49-F238E27FC236}">
                    <a16:creationId xmlns:a16="http://schemas.microsoft.com/office/drawing/2014/main" id="{D9AABD95-7D22-692E-6055-C852571C38DC}"/>
                  </a:ext>
                </a:extLst>
              </p:cNvPr>
              <p:cNvPicPr/>
              <p:nvPr/>
            </p:nvPicPr>
            <p:blipFill>
              <a:blip r:embed="rId18"/>
              <a:stretch>
                <a:fillRect/>
              </a:stretch>
            </p:blipFill>
            <p:spPr>
              <a:xfrm>
                <a:off x="1016208" y="3659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7ACBED7D-D56F-3CA7-B663-BDDE5B3EDC0A}"/>
                  </a:ext>
                </a:extLst>
              </p14:cNvPr>
              <p14:cNvContentPartPr/>
              <p14:nvPr/>
            </p14:nvContentPartPr>
            <p14:xfrm>
              <a:off x="1225008" y="3812976"/>
              <a:ext cx="360" cy="360"/>
            </p14:xfrm>
          </p:contentPart>
        </mc:Choice>
        <mc:Fallback xmlns="">
          <p:pic>
            <p:nvPicPr>
              <p:cNvPr id="11" name="Ink 10">
                <a:extLst>
                  <a:ext uri="{FF2B5EF4-FFF2-40B4-BE49-F238E27FC236}">
                    <a16:creationId xmlns:a16="http://schemas.microsoft.com/office/drawing/2014/main" id="{7ACBED7D-D56F-3CA7-B663-BDDE5B3EDC0A}"/>
                  </a:ext>
                </a:extLst>
              </p:cNvPr>
              <p:cNvPicPr/>
              <p:nvPr/>
            </p:nvPicPr>
            <p:blipFill>
              <a:blip r:embed="rId18"/>
              <a:stretch>
                <a:fillRect/>
              </a:stretch>
            </p:blipFill>
            <p:spPr>
              <a:xfrm>
                <a:off x="1153368" y="3668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E92EF73F-885D-82F9-7047-ABD138369A7E}"/>
                  </a:ext>
                </a:extLst>
              </p14:cNvPr>
              <p14:cNvContentPartPr/>
              <p14:nvPr/>
            </p14:nvContentPartPr>
            <p14:xfrm>
              <a:off x="1307448" y="3822336"/>
              <a:ext cx="360" cy="360"/>
            </p14:xfrm>
          </p:contentPart>
        </mc:Choice>
        <mc:Fallback xmlns="">
          <p:pic>
            <p:nvPicPr>
              <p:cNvPr id="18" name="Ink 17">
                <a:extLst>
                  <a:ext uri="{FF2B5EF4-FFF2-40B4-BE49-F238E27FC236}">
                    <a16:creationId xmlns:a16="http://schemas.microsoft.com/office/drawing/2014/main" id="{E92EF73F-885D-82F9-7047-ABD138369A7E}"/>
                  </a:ext>
                </a:extLst>
              </p:cNvPr>
              <p:cNvPicPr/>
              <p:nvPr/>
            </p:nvPicPr>
            <p:blipFill>
              <a:blip r:embed="rId18"/>
              <a:stretch>
                <a:fillRect/>
              </a:stretch>
            </p:blipFill>
            <p:spPr>
              <a:xfrm>
                <a:off x="1235448" y="3678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B4F69E2-9FFC-3D5F-1571-5B018DC7E314}"/>
                  </a:ext>
                </a:extLst>
              </p14:cNvPr>
              <p14:cNvContentPartPr/>
              <p14:nvPr/>
            </p14:nvContentPartPr>
            <p14:xfrm>
              <a:off x="1407888" y="3831336"/>
              <a:ext cx="360" cy="360"/>
            </p14:xfrm>
          </p:contentPart>
        </mc:Choice>
        <mc:Fallback xmlns="">
          <p:pic>
            <p:nvPicPr>
              <p:cNvPr id="19" name="Ink 18">
                <a:extLst>
                  <a:ext uri="{FF2B5EF4-FFF2-40B4-BE49-F238E27FC236}">
                    <a16:creationId xmlns:a16="http://schemas.microsoft.com/office/drawing/2014/main" id="{2B4F69E2-9FFC-3D5F-1571-5B018DC7E314}"/>
                  </a:ext>
                </a:extLst>
              </p:cNvPr>
              <p:cNvPicPr/>
              <p:nvPr/>
            </p:nvPicPr>
            <p:blipFill>
              <a:blip r:embed="rId18"/>
              <a:stretch>
                <a:fillRect/>
              </a:stretch>
            </p:blipFill>
            <p:spPr>
              <a:xfrm>
                <a:off x="1335888" y="3687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AE822184-303F-87E2-04C1-E63E63BB27CF}"/>
                  </a:ext>
                </a:extLst>
              </p14:cNvPr>
              <p14:cNvContentPartPr/>
              <p14:nvPr/>
            </p14:nvContentPartPr>
            <p14:xfrm>
              <a:off x="1489968" y="3831336"/>
              <a:ext cx="360" cy="360"/>
            </p14:xfrm>
          </p:contentPart>
        </mc:Choice>
        <mc:Fallback xmlns="">
          <p:pic>
            <p:nvPicPr>
              <p:cNvPr id="20" name="Ink 19">
                <a:extLst>
                  <a:ext uri="{FF2B5EF4-FFF2-40B4-BE49-F238E27FC236}">
                    <a16:creationId xmlns:a16="http://schemas.microsoft.com/office/drawing/2014/main" id="{AE822184-303F-87E2-04C1-E63E63BB27CF}"/>
                  </a:ext>
                </a:extLst>
              </p:cNvPr>
              <p:cNvPicPr/>
              <p:nvPr/>
            </p:nvPicPr>
            <p:blipFill>
              <a:blip r:embed="rId18"/>
              <a:stretch>
                <a:fillRect/>
              </a:stretch>
            </p:blipFill>
            <p:spPr>
              <a:xfrm>
                <a:off x="1418328" y="3687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20CF6F81-F666-43ED-6BC9-071593455DCF}"/>
                  </a:ext>
                </a:extLst>
              </p14:cNvPr>
              <p14:cNvContentPartPr/>
              <p14:nvPr/>
            </p14:nvContentPartPr>
            <p14:xfrm>
              <a:off x="1591128" y="3812976"/>
              <a:ext cx="360" cy="360"/>
            </p14:xfrm>
          </p:contentPart>
        </mc:Choice>
        <mc:Fallback xmlns="">
          <p:pic>
            <p:nvPicPr>
              <p:cNvPr id="21" name="Ink 20">
                <a:extLst>
                  <a:ext uri="{FF2B5EF4-FFF2-40B4-BE49-F238E27FC236}">
                    <a16:creationId xmlns:a16="http://schemas.microsoft.com/office/drawing/2014/main" id="{20CF6F81-F666-43ED-6BC9-071593455DCF}"/>
                  </a:ext>
                </a:extLst>
              </p:cNvPr>
              <p:cNvPicPr/>
              <p:nvPr/>
            </p:nvPicPr>
            <p:blipFill>
              <a:blip r:embed="rId18"/>
              <a:stretch>
                <a:fillRect/>
              </a:stretch>
            </p:blipFill>
            <p:spPr>
              <a:xfrm>
                <a:off x="1519128" y="3668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E44B219E-D0CC-F6FF-A187-606F202C5702}"/>
                  </a:ext>
                </a:extLst>
              </p14:cNvPr>
              <p14:cNvContentPartPr/>
              <p14:nvPr/>
            </p14:nvContentPartPr>
            <p14:xfrm>
              <a:off x="1874448" y="3812976"/>
              <a:ext cx="360" cy="360"/>
            </p14:xfrm>
          </p:contentPart>
        </mc:Choice>
        <mc:Fallback xmlns="">
          <p:pic>
            <p:nvPicPr>
              <p:cNvPr id="22" name="Ink 21">
                <a:extLst>
                  <a:ext uri="{FF2B5EF4-FFF2-40B4-BE49-F238E27FC236}">
                    <a16:creationId xmlns:a16="http://schemas.microsoft.com/office/drawing/2014/main" id="{E44B219E-D0CC-F6FF-A187-606F202C5702}"/>
                  </a:ext>
                </a:extLst>
              </p:cNvPr>
              <p:cNvPicPr/>
              <p:nvPr/>
            </p:nvPicPr>
            <p:blipFill>
              <a:blip r:embed="rId18"/>
              <a:stretch>
                <a:fillRect/>
              </a:stretch>
            </p:blipFill>
            <p:spPr>
              <a:xfrm>
                <a:off x="1802448" y="3668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8445F98E-26E9-D1BF-8485-B358EFB84523}"/>
                  </a:ext>
                </a:extLst>
              </p14:cNvPr>
              <p14:cNvContentPartPr/>
              <p14:nvPr/>
            </p14:nvContentPartPr>
            <p14:xfrm>
              <a:off x="1810368" y="3812976"/>
              <a:ext cx="360" cy="360"/>
            </p14:xfrm>
          </p:contentPart>
        </mc:Choice>
        <mc:Fallback xmlns="">
          <p:pic>
            <p:nvPicPr>
              <p:cNvPr id="23" name="Ink 22">
                <a:extLst>
                  <a:ext uri="{FF2B5EF4-FFF2-40B4-BE49-F238E27FC236}">
                    <a16:creationId xmlns:a16="http://schemas.microsoft.com/office/drawing/2014/main" id="{8445F98E-26E9-D1BF-8485-B358EFB84523}"/>
                  </a:ext>
                </a:extLst>
              </p:cNvPr>
              <p:cNvPicPr/>
              <p:nvPr/>
            </p:nvPicPr>
            <p:blipFill>
              <a:blip r:embed="rId18"/>
              <a:stretch>
                <a:fillRect/>
              </a:stretch>
            </p:blipFill>
            <p:spPr>
              <a:xfrm>
                <a:off x="1738728" y="3668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9CFB4696-0B8B-E9B6-5406-DD220F1CF23C}"/>
                  </a:ext>
                </a:extLst>
              </p14:cNvPr>
              <p14:cNvContentPartPr/>
              <p14:nvPr/>
            </p14:nvContentPartPr>
            <p14:xfrm>
              <a:off x="1755648" y="3812976"/>
              <a:ext cx="360" cy="360"/>
            </p14:xfrm>
          </p:contentPart>
        </mc:Choice>
        <mc:Fallback xmlns="">
          <p:pic>
            <p:nvPicPr>
              <p:cNvPr id="24" name="Ink 23">
                <a:extLst>
                  <a:ext uri="{FF2B5EF4-FFF2-40B4-BE49-F238E27FC236}">
                    <a16:creationId xmlns:a16="http://schemas.microsoft.com/office/drawing/2014/main" id="{9CFB4696-0B8B-E9B6-5406-DD220F1CF23C}"/>
                  </a:ext>
                </a:extLst>
              </p:cNvPr>
              <p:cNvPicPr/>
              <p:nvPr/>
            </p:nvPicPr>
            <p:blipFill>
              <a:blip r:embed="rId18"/>
              <a:stretch>
                <a:fillRect/>
              </a:stretch>
            </p:blipFill>
            <p:spPr>
              <a:xfrm>
                <a:off x="1683648" y="3668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069B26E1-B42C-6592-E4A7-5339D44BC781}"/>
                  </a:ext>
                </a:extLst>
              </p14:cNvPr>
              <p14:cNvContentPartPr/>
              <p14:nvPr/>
            </p14:nvContentPartPr>
            <p14:xfrm>
              <a:off x="1727928" y="3812976"/>
              <a:ext cx="360" cy="360"/>
            </p14:xfrm>
          </p:contentPart>
        </mc:Choice>
        <mc:Fallback xmlns="">
          <p:pic>
            <p:nvPicPr>
              <p:cNvPr id="25" name="Ink 24">
                <a:extLst>
                  <a:ext uri="{FF2B5EF4-FFF2-40B4-BE49-F238E27FC236}">
                    <a16:creationId xmlns:a16="http://schemas.microsoft.com/office/drawing/2014/main" id="{069B26E1-B42C-6592-E4A7-5339D44BC781}"/>
                  </a:ext>
                </a:extLst>
              </p:cNvPr>
              <p:cNvPicPr/>
              <p:nvPr/>
            </p:nvPicPr>
            <p:blipFill>
              <a:blip r:embed="rId18"/>
              <a:stretch>
                <a:fillRect/>
              </a:stretch>
            </p:blipFill>
            <p:spPr>
              <a:xfrm>
                <a:off x="1655928" y="3668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7C72760A-2158-9D4F-EAD2-02519631C153}"/>
                  </a:ext>
                </a:extLst>
              </p14:cNvPr>
              <p14:cNvContentPartPr/>
              <p14:nvPr/>
            </p14:nvContentPartPr>
            <p14:xfrm>
              <a:off x="1545048" y="3812976"/>
              <a:ext cx="360" cy="360"/>
            </p14:xfrm>
          </p:contentPart>
        </mc:Choice>
        <mc:Fallback xmlns="">
          <p:pic>
            <p:nvPicPr>
              <p:cNvPr id="26" name="Ink 25">
                <a:extLst>
                  <a:ext uri="{FF2B5EF4-FFF2-40B4-BE49-F238E27FC236}">
                    <a16:creationId xmlns:a16="http://schemas.microsoft.com/office/drawing/2014/main" id="{7C72760A-2158-9D4F-EAD2-02519631C153}"/>
                  </a:ext>
                </a:extLst>
              </p:cNvPr>
              <p:cNvPicPr/>
              <p:nvPr/>
            </p:nvPicPr>
            <p:blipFill>
              <a:blip r:embed="rId18"/>
              <a:stretch>
                <a:fillRect/>
              </a:stretch>
            </p:blipFill>
            <p:spPr>
              <a:xfrm>
                <a:off x="1473408" y="3668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4D523F66-56A7-6C91-7EE5-3E52A0D89F4A}"/>
                  </a:ext>
                </a:extLst>
              </p14:cNvPr>
              <p14:cNvContentPartPr/>
              <p14:nvPr/>
            </p14:nvContentPartPr>
            <p14:xfrm>
              <a:off x="1481328" y="3803976"/>
              <a:ext cx="360" cy="360"/>
            </p14:xfrm>
          </p:contentPart>
        </mc:Choice>
        <mc:Fallback xmlns="">
          <p:pic>
            <p:nvPicPr>
              <p:cNvPr id="27" name="Ink 26">
                <a:extLst>
                  <a:ext uri="{FF2B5EF4-FFF2-40B4-BE49-F238E27FC236}">
                    <a16:creationId xmlns:a16="http://schemas.microsoft.com/office/drawing/2014/main" id="{4D523F66-56A7-6C91-7EE5-3E52A0D89F4A}"/>
                  </a:ext>
                </a:extLst>
              </p:cNvPr>
              <p:cNvPicPr/>
              <p:nvPr/>
            </p:nvPicPr>
            <p:blipFill>
              <a:blip r:embed="rId18"/>
              <a:stretch>
                <a:fillRect/>
              </a:stretch>
            </p:blipFill>
            <p:spPr>
              <a:xfrm>
                <a:off x="1409328" y="36599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F5CD465A-AAFE-0570-D557-4034164016F6}"/>
                  </a:ext>
                </a:extLst>
              </p14:cNvPr>
              <p14:cNvContentPartPr/>
              <p14:nvPr/>
            </p14:nvContentPartPr>
            <p14:xfrm>
              <a:off x="1097208" y="4096296"/>
              <a:ext cx="360" cy="360"/>
            </p14:xfrm>
          </p:contentPart>
        </mc:Choice>
        <mc:Fallback xmlns="">
          <p:pic>
            <p:nvPicPr>
              <p:cNvPr id="28" name="Ink 27">
                <a:extLst>
                  <a:ext uri="{FF2B5EF4-FFF2-40B4-BE49-F238E27FC236}">
                    <a16:creationId xmlns:a16="http://schemas.microsoft.com/office/drawing/2014/main" id="{F5CD465A-AAFE-0570-D557-4034164016F6}"/>
                  </a:ext>
                </a:extLst>
              </p:cNvPr>
              <p:cNvPicPr/>
              <p:nvPr/>
            </p:nvPicPr>
            <p:blipFill>
              <a:blip r:embed="rId18"/>
              <a:stretch>
                <a:fillRect/>
              </a:stretch>
            </p:blipFill>
            <p:spPr>
              <a:xfrm>
                <a:off x="102520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8E053C34-A051-4480-3878-176172289A80}"/>
                  </a:ext>
                </a:extLst>
              </p14:cNvPr>
              <p14:cNvContentPartPr/>
              <p14:nvPr/>
            </p14:nvContentPartPr>
            <p14:xfrm>
              <a:off x="1169928" y="4105656"/>
              <a:ext cx="360" cy="360"/>
            </p14:xfrm>
          </p:contentPart>
        </mc:Choice>
        <mc:Fallback xmlns="">
          <p:pic>
            <p:nvPicPr>
              <p:cNvPr id="29" name="Ink 28">
                <a:extLst>
                  <a:ext uri="{FF2B5EF4-FFF2-40B4-BE49-F238E27FC236}">
                    <a16:creationId xmlns:a16="http://schemas.microsoft.com/office/drawing/2014/main" id="{8E053C34-A051-4480-3878-176172289A80}"/>
                  </a:ext>
                </a:extLst>
              </p:cNvPr>
              <p:cNvPicPr/>
              <p:nvPr/>
            </p:nvPicPr>
            <p:blipFill>
              <a:blip r:embed="rId18"/>
              <a:stretch>
                <a:fillRect/>
              </a:stretch>
            </p:blipFill>
            <p:spPr>
              <a:xfrm>
                <a:off x="109828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10D6EACC-DBAA-979A-F7E4-592F1D9D4AF3}"/>
                  </a:ext>
                </a:extLst>
              </p14:cNvPr>
              <p14:cNvContentPartPr/>
              <p14:nvPr/>
            </p14:nvContentPartPr>
            <p14:xfrm>
              <a:off x="1252728" y="4105656"/>
              <a:ext cx="360" cy="360"/>
            </p14:xfrm>
          </p:contentPart>
        </mc:Choice>
        <mc:Fallback xmlns="">
          <p:pic>
            <p:nvPicPr>
              <p:cNvPr id="30" name="Ink 29">
                <a:extLst>
                  <a:ext uri="{FF2B5EF4-FFF2-40B4-BE49-F238E27FC236}">
                    <a16:creationId xmlns:a16="http://schemas.microsoft.com/office/drawing/2014/main" id="{10D6EACC-DBAA-979A-F7E4-592F1D9D4AF3}"/>
                  </a:ext>
                </a:extLst>
              </p:cNvPr>
              <p:cNvPicPr/>
              <p:nvPr/>
            </p:nvPicPr>
            <p:blipFill>
              <a:blip r:embed="rId18"/>
              <a:stretch>
                <a:fillRect/>
              </a:stretch>
            </p:blipFill>
            <p:spPr>
              <a:xfrm>
                <a:off x="118072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1834724A-3089-FAD9-8918-B4FA2BBFA2D2}"/>
                  </a:ext>
                </a:extLst>
              </p14:cNvPr>
              <p14:cNvContentPartPr/>
              <p14:nvPr/>
            </p14:nvContentPartPr>
            <p14:xfrm>
              <a:off x="1325808" y="4096296"/>
              <a:ext cx="360" cy="360"/>
            </p14:xfrm>
          </p:contentPart>
        </mc:Choice>
        <mc:Fallback xmlns="">
          <p:pic>
            <p:nvPicPr>
              <p:cNvPr id="31" name="Ink 30">
                <a:extLst>
                  <a:ext uri="{FF2B5EF4-FFF2-40B4-BE49-F238E27FC236}">
                    <a16:creationId xmlns:a16="http://schemas.microsoft.com/office/drawing/2014/main" id="{1834724A-3089-FAD9-8918-B4FA2BBFA2D2}"/>
                  </a:ext>
                </a:extLst>
              </p:cNvPr>
              <p:cNvPicPr/>
              <p:nvPr/>
            </p:nvPicPr>
            <p:blipFill>
              <a:blip r:embed="rId18"/>
              <a:stretch>
                <a:fillRect/>
              </a:stretch>
            </p:blipFill>
            <p:spPr>
              <a:xfrm>
                <a:off x="125380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11CC3A50-7272-7DF2-8C37-9FA058F327D5}"/>
                  </a:ext>
                </a:extLst>
              </p14:cNvPr>
              <p14:cNvContentPartPr/>
              <p14:nvPr/>
            </p14:nvContentPartPr>
            <p14:xfrm>
              <a:off x="1426248" y="4096296"/>
              <a:ext cx="360" cy="360"/>
            </p14:xfrm>
          </p:contentPart>
        </mc:Choice>
        <mc:Fallback xmlns="">
          <p:pic>
            <p:nvPicPr>
              <p:cNvPr id="32" name="Ink 31">
                <a:extLst>
                  <a:ext uri="{FF2B5EF4-FFF2-40B4-BE49-F238E27FC236}">
                    <a16:creationId xmlns:a16="http://schemas.microsoft.com/office/drawing/2014/main" id="{11CC3A50-7272-7DF2-8C37-9FA058F327D5}"/>
                  </a:ext>
                </a:extLst>
              </p:cNvPr>
              <p:cNvPicPr/>
              <p:nvPr/>
            </p:nvPicPr>
            <p:blipFill>
              <a:blip r:embed="rId18"/>
              <a:stretch>
                <a:fillRect/>
              </a:stretch>
            </p:blipFill>
            <p:spPr>
              <a:xfrm>
                <a:off x="135424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 32">
                <a:extLst>
                  <a:ext uri="{FF2B5EF4-FFF2-40B4-BE49-F238E27FC236}">
                    <a16:creationId xmlns:a16="http://schemas.microsoft.com/office/drawing/2014/main" id="{9F77A3AA-6A6E-FDC0-67B0-958A49EC2DF4}"/>
                  </a:ext>
                </a:extLst>
              </p14:cNvPr>
              <p14:cNvContentPartPr/>
              <p14:nvPr/>
            </p14:nvContentPartPr>
            <p14:xfrm>
              <a:off x="1545048" y="4096296"/>
              <a:ext cx="360" cy="360"/>
            </p14:xfrm>
          </p:contentPart>
        </mc:Choice>
        <mc:Fallback xmlns="">
          <p:pic>
            <p:nvPicPr>
              <p:cNvPr id="33" name="Ink 32">
                <a:extLst>
                  <a:ext uri="{FF2B5EF4-FFF2-40B4-BE49-F238E27FC236}">
                    <a16:creationId xmlns:a16="http://schemas.microsoft.com/office/drawing/2014/main" id="{9F77A3AA-6A6E-FDC0-67B0-958A49EC2DF4}"/>
                  </a:ext>
                </a:extLst>
              </p:cNvPr>
              <p:cNvPicPr/>
              <p:nvPr/>
            </p:nvPicPr>
            <p:blipFill>
              <a:blip r:embed="rId18"/>
              <a:stretch>
                <a:fillRect/>
              </a:stretch>
            </p:blipFill>
            <p:spPr>
              <a:xfrm>
                <a:off x="147340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D6455A25-A480-0C4E-93AB-57B2D6CE866A}"/>
                  </a:ext>
                </a:extLst>
              </p14:cNvPr>
              <p14:cNvContentPartPr/>
              <p14:nvPr/>
            </p14:nvContentPartPr>
            <p14:xfrm>
              <a:off x="1627488" y="4096296"/>
              <a:ext cx="360" cy="360"/>
            </p14:xfrm>
          </p:contentPart>
        </mc:Choice>
        <mc:Fallback xmlns="">
          <p:pic>
            <p:nvPicPr>
              <p:cNvPr id="34" name="Ink 33">
                <a:extLst>
                  <a:ext uri="{FF2B5EF4-FFF2-40B4-BE49-F238E27FC236}">
                    <a16:creationId xmlns:a16="http://schemas.microsoft.com/office/drawing/2014/main" id="{D6455A25-A480-0C4E-93AB-57B2D6CE866A}"/>
                  </a:ext>
                </a:extLst>
              </p:cNvPr>
              <p:cNvPicPr/>
              <p:nvPr/>
            </p:nvPicPr>
            <p:blipFill>
              <a:blip r:embed="rId18"/>
              <a:stretch>
                <a:fillRect/>
              </a:stretch>
            </p:blipFill>
            <p:spPr>
              <a:xfrm>
                <a:off x="155548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497A9474-AC6A-0F8C-60DC-DCC3EB1A9D04}"/>
                  </a:ext>
                </a:extLst>
              </p14:cNvPr>
              <p14:cNvContentPartPr/>
              <p14:nvPr/>
            </p14:nvContentPartPr>
            <p14:xfrm>
              <a:off x="1700568" y="4096296"/>
              <a:ext cx="360" cy="360"/>
            </p14:xfrm>
          </p:contentPart>
        </mc:Choice>
        <mc:Fallback xmlns="">
          <p:pic>
            <p:nvPicPr>
              <p:cNvPr id="35" name="Ink 34">
                <a:extLst>
                  <a:ext uri="{FF2B5EF4-FFF2-40B4-BE49-F238E27FC236}">
                    <a16:creationId xmlns:a16="http://schemas.microsoft.com/office/drawing/2014/main" id="{497A9474-AC6A-0F8C-60DC-DCC3EB1A9D04}"/>
                  </a:ext>
                </a:extLst>
              </p:cNvPr>
              <p:cNvPicPr/>
              <p:nvPr/>
            </p:nvPicPr>
            <p:blipFill>
              <a:blip r:embed="rId18"/>
              <a:stretch>
                <a:fillRect/>
              </a:stretch>
            </p:blipFill>
            <p:spPr>
              <a:xfrm>
                <a:off x="162892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913B7088-B2A2-C173-6B02-712401BA9960}"/>
                  </a:ext>
                </a:extLst>
              </p14:cNvPr>
              <p14:cNvContentPartPr/>
              <p14:nvPr/>
            </p14:nvContentPartPr>
            <p14:xfrm>
              <a:off x="1764648" y="4096296"/>
              <a:ext cx="3960" cy="360"/>
            </p14:xfrm>
          </p:contentPart>
        </mc:Choice>
        <mc:Fallback xmlns="">
          <p:pic>
            <p:nvPicPr>
              <p:cNvPr id="36" name="Ink 35">
                <a:extLst>
                  <a:ext uri="{FF2B5EF4-FFF2-40B4-BE49-F238E27FC236}">
                    <a16:creationId xmlns:a16="http://schemas.microsoft.com/office/drawing/2014/main" id="{913B7088-B2A2-C173-6B02-712401BA9960}"/>
                  </a:ext>
                </a:extLst>
              </p:cNvPr>
              <p:cNvPicPr/>
              <p:nvPr/>
            </p:nvPicPr>
            <p:blipFill>
              <a:blip r:embed="rId39"/>
              <a:stretch>
                <a:fillRect/>
              </a:stretch>
            </p:blipFill>
            <p:spPr>
              <a:xfrm>
                <a:off x="1692648" y="395229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012EB966-ABC8-5901-D10C-F1FFE779584D}"/>
                  </a:ext>
                </a:extLst>
              </p14:cNvPr>
              <p14:cNvContentPartPr/>
              <p14:nvPr/>
            </p14:nvContentPartPr>
            <p14:xfrm>
              <a:off x="1856088" y="4096296"/>
              <a:ext cx="360" cy="360"/>
            </p14:xfrm>
          </p:contentPart>
        </mc:Choice>
        <mc:Fallback xmlns="">
          <p:pic>
            <p:nvPicPr>
              <p:cNvPr id="37" name="Ink 36">
                <a:extLst>
                  <a:ext uri="{FF2B5EF4-FFF2-40B4-BE49-F238E27FC236}">
                    <a16:creationId xmlns:a16="http://schemas.microsoft.com/office/drawing/2014/main" id="{012EB966-ABC8-5901-D10C-F1FFE779584D}"/>
                  </a:ext>
                </a:extLst>
              </p:cNvPr>
              <p:cNvPicPr/>
              <p:nvPr/>
            </p:nvPicPr>
            <p:blipFill>
              <a:blip r:embed="rId18"/>
              <a:stretch>
                <a:fillRect/>
              </a:stretch>
            </p:blipFill>
            <p:spPr>
              <a:xfrm>
                <a:off x="178444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39DFC776-EBC5-9240-B895-C2B9365BAE71}"/>
                  </a:ext>
                </a:extLst>
              </p14:cNvPr>
              <p14:cNvContentPartPr/>
              <p14:nvPr/>
            </p14:nvContentPartPr>
            <p14:xfrm>
              <a:off x="1929168" y="4096296"/>
              <a:ext cx="360" cy="360"/>
            </p14:xfrm>
          </p:contentPart>
        </mc:Choice>
        <mc:Fallback xmlns="">
          <p:pic>
            <p:nvPicPr>
              <p:cNvPr id="38" name="Ink 37">
                <a:extLst>
                  <a:ext uri="{FF2B5EF4-FFF2-40B4-BE49-F238E27FC236}">
                    <a16:creationId xmlns:a16="http://schemas.microsoft.com/office/drawing/2014/main" id="{39DFC776-EBC5-9240-B895-C2B9365BAE71}"/>
                  </a:ext>
                </a:extLst>
              </p:cNvPr>
              <p:cNvPicPr/>
              <p:nvPr/>
            </p:nvPicPr>
            <p:blipFill>
              <a:blip r:embed="rId18"/>
              <a:stretch>
                <a:fillRect/>
              </a:stretch>
            </p:blipFill>
            <p:spPr>
              <a:xfrm>
                <a:off x="185716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ED65F08C-F538-AA03-61C2-D7FF69E11BEC}"/>
                  </a:ext>
                </a:extLst>
              </p14:cNvPr>
              <p14:cNvContentPartPr/>
              <p14:nvPr/>
            </p14:nvContentPartPr>
            <p14:xfrm>
              <a:off x="2020608" y="4105656"/>
              <a:ext cx="360" cy="360"/>
            </p14:xfrm>
          </p:contentPart>
        </mc:Choice>
        <mc:Fallback xmlns="">
          <p:pic>
            <p:nvPicPr>
              <p:cNvPr id="39" name="Ink 38">
                <a:extLst>
                  <a:ext uri="{FF2B5EF4-FFF2-40B4-BE49-F238E27FC236}">
                    <a16:creationId xmlns:a16="http://schemas.microsoft.com/office/drawing/2014/main" id="{ED65F08C-F538-AA03-61C2-D7FF69E11BEC}"/>
                  </a:ext>
                </a:extLst>
              </p:cNvPr>
              <p:cNvPicPr/>
              <p:nvPr/>
            </p:nvPicPr>
            <p:blipFill>
              <a:blip r:embed="rId18"/>
              <a:stretch>
                <a:fillRect/>
              </a:stretch>
            </p:blipFill>
            <p:spPr>
              <a:xfrm>
                <a:off x="194896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Ink 39">
                <a:extLst>
                  <a:ext uri="{FF2B5EF4-FFF2-40B4-BE49-F238E27FC236}">
                    <a16:creationId xmlns:a16="http://schemas.microsoft.com/office/drawing/2014/main" id="{C16A1C10-7E6A-967A-6978-1111AC5BB401}"/>
                  </a:ext>
                </a:extLst>
              </p14:cNvPr>
              <p14:cNvContentPartPr/>
              <p14:nvPr/>
            </p14:nvContentPartPr>
            <p14:xfrm>
              <a:off x="2148408" y="4087296"/>
              <a:ext cx="360" cy="360"/>
            </p14:xfrm>
          </p:contentPart>
        </mc:Choice>
        <mc:Fallback xmlns="">
          <p:pic>
            <p:nvPicPr>
              <p:cNvPr id="40" name="Ink 39">
                <a:extLst>
                  <a:ext uri="{FF2B5EF4-FFF2-40B4-BE49-F238E27FC236}">
                    <a16:creationId xmlns:a16="http://schemas.microsoft.com/office/drawing/2014/main" id="{C16A1C10-7E6A-967A-6978-1111AC5BB401}"/>
                  </a:ext>
                </a:extLst>
              </p:cNvPr>
              <p:cNvPicPr/>
              <p:nvPr/>
            </p:nvPicPr>
            <p:blipFill>
              <a:blip r:embed="rId18"/>
              <a:stretch>
                <a:fillRect/>
              </a:stretch>
            </p:blipFill>
            <p:spPr>
              <a:xfrm>
                <a:off x="2076768" y="3943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FFD974EE-BDE1-7150-7A0C-76216B3C405D}"/>
                  </a:ext>
                </a:extLst>
              </p14:cNvPr>
              <p14:cNvContentPartPr/>
              <p14:nvPr/>
            </p14:nvContentPartPr>
            <p14:xfrm>
              <a:off x="2276568" y="4105656"/>
              <a:ext cx="360" cy="360"/>
            </p14:xfrm>
          </p:contentPart>
        </mc:Choice>
        <mc:Fallback xmlns="">
          <p:pic>
            <p:nvPicPr>
              <p:cNvPr id="41" name="Ink 40">
                <a:extLst>
                  <a:ext uri="{FF2B5EF4-FFF2-40B4-BE49-F238E27FC236}">
                    <a16:creationId xmlns:a16="http://schemas.microsoft.com/office/drawing/2014/main" id="{FFD974EE-BDE1-7150-7A0C-76216B3C405D}"/>
                  </a:ext>
                </a:extLst>
              </p:cNvPr>
              <p:cNvPicPr/>
              <p:nvPr/>
            </p:nvPicPr>
            <p:blipFill>
              <a:blip r:embed="rId18"/>
              <a:stretch>
                <a:fillRect/>
              </a:stretch>
            </p:blipFill>
            <p:spPr>
              <a:xfrm>
                <a:off x="220492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Ink 41">
                <a:extLst>
                  <a:ext uri="{FF2B5EF4-FFF2-40B4-BE49-F238E27FC236}">
                    <a16:creationId xmlns:a16="http://schemas.microsoft.com/office/drawing/2014/main" id="{E180A394-8D4C-DCAA-6AA9-0B828BDC5B13}"/>
                  </a:ext>
                </a:extLst>
              </p14:cNvPr>
              <p14:cNvContentPartPr/>
              <p14:nvPr/>
            </p14:nvContentPartPr>
            <p14:xfrm>
              <a:off x="2368008" y="4114656"/>
              <a:ext cx="360" cy="360"/>
            </p14:xfrm>
          </p:contentPart>
        </mc:Choice>
        <mc:Fallback xmlns="">
          <p:pic>
            <p:nvPicPr>
              <p:cNvPr id="42" name="Ink 41">
                <a:extLst>
                  <a:ext uri="{FF2B5EF4-FFF2-40B4-BE49-F238E27FC236}">
                    <a16:creationId xmlns:a16="http://schemas.microsoft.com/office/drawing/2014/main" id="{E180A394-8D4C-DCAA-6AA9-0B828BDC5B13}"/>
                  </a:ext>
                </a:extLst>
              </p:cNvPr>
              <p:cNvPicPr/>
              <p:nvPr/>
            </p:nvPicPr>
            <p:blipFill>
              <a:blip r:embed="rId18"/>
              <a:stretch>
                <a:fillRect/>
              </a:stretch>
            </p:blipFill>
            <p:spPr>
              <a:xfrm>
                <a:off x="2296008" y="3970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80FD7A05-3958-B4B7-CA50-9F17726F0002}"/>
                  </a:ext>
                </a:extLst>
              </p14:cNvPr>
              <p14:cNvContentPartPr/>
              <p14:nvPr/>
            </p14:nvContentPartPr>
            <p14:xfrm>
              <a:off x="2441088" y="4087296"/>
              <a:ext cx="360" cy="360"/>
            </p14:xfrm>
          </p:contentPart>
        </mc:Choice>
        <mc:Fallback xmlns="">
          <p:pic>
            <p:nvPicPr>
              <p:cNvPr id="43" name="Ink 42">
                <a:extLst>
                  <a:ext uri="{FF2B5EF4-FFF2-40B4-BE49-F238E27FC236}">
                    <a16:creationId xmlns:a16="http://schemas.microsoft.com/office/drawing/2014/main" id="{80FD7A05-3958-B4B7-CA50-9F17726F0002}"/>
                  </a:ext>
                </a:extLst>
              </p:cNvPr>
              <p:cNvPicPr/>
              <p:nvPr/>
            </p:nvPicPr>
            <p:blipFill>
              <a:blip r:embed="rId18"/>
              <a:stretch>
                <a:fillRect/>
              </a:stretch>
            </p:blipFill>
            <p:spPr>
              <a:xfrm>
                <a:off x="2369448" y="3943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Ink 43">
                <a:extLst>
                  <a:ext uri="{FF2B5EF4-FFF2-40B4-BE49-F238E27FC236}">
                    <a16:creationId xmlns:a16="http://schemas.microsoft.com/office/drawing/2014/main" id="{526B809D-B9CF-6206-376D-7CAA779A4097}"/>
                  </a:ext>
                </a:extLst>
              </p14:cNvPr>
              <p14:cNvContentPartPr/>
              <p14:nvPr/>
            </p14:nvContentPartPr>
            <p14:xfrm>
              <a:off x="2560248" y="4087296"/>
              <a:ext cx="360" cy="360"/>
            </p14:xfrm>
          </p:contentPart>
        </mc:Choice>
        <mc:Fallback xmlns="">
          <p:pic>
            <p:nvPicPr>
              <p:cNvPr id="44" name="Ink 43">
                <a:extLst>
                  <a:ext uri="{FF2B5EF4-FFF2-40B4-BE49-F238E27FC236}">
                    <a16:creationId xmlns:a16="http://schemas.microsoft.com/office/drawing/2014/main" id="{526B809D-B9CF-6206-376D-7CAA779A4097}"/>
                  </a:ext>
                </a:extLst>
              </p:cNvPr>
              <p:cNvPicPr/>
              <p:nvPr/>
            </p:nvPicPr>
            <p:blipFill>
              <a:blip r:embed="rId18"/>
              <a:stretch>
                <a:fillRect/>
              </a:stretch>
            </p:blipFill>
            <p:spPr>
              <a:xfrm>
                <a:off x="2488248" y="3943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Ink 44">
                <a:extLst>
                  <a:ext uri="{FF2B5EF4-FFF2-40B4-BE49-F238E27FC236}">
                    <a16:creationId xmlns:a16="http://schemas.microsoft.com/office/drawing/2014/main" id="{127E53D6-1DDB-914C-DC33-70B112ABD51E}"/>
                  </a:ext>
                </a:extLst>
              </p14:cNvPr>
              <p14:cNvContentPartPr/>
              <p14:nvPr/>
            </p14:nvContentPartPr>
            <p14:xfrm>
              <a:off x="2670048" y="4096296"/>
              <a:ext cx="360" cy="360"/>
            </p14:xfrm>
          </p:contentPart>
        </mc:Choice>
        <mc:Fallback xmlns="">
          <p:pic>
            <p:nvPicPr>
              <p:cNvPr id="45" name="Ink 44">
                <a:extLst>
                  <a:ext uri="{FF2B5EF4-FFF2-40B4-BE49-F238E27FC236}">
                    <a16:creationId xmlns:a16="http://schemas.microsoft.com/office/drawing/2014/main" id="{127E53D6-1DDB-914C-DC33-70B112ABD51E}"/>
                  </a:ext>
                </a:extLst>
              </p:cNvPr>
              <p:cNvPicPr/>
              <p:nvPr/>
            </p:nvPicPr>
            <p:blipFill>
              <a:blip r:embed="rId18"/>
              <a:stretch>
                <a:fillRect/>
              </a:stretch>
            </p:blipFill>
            <p:spPr>
              <a:xfrm>
                <a:off x="259804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Ink 45">
                <a:extLst>
                  <a:ext uri="{FF2B5EF4-FFF2-40B4-BE49-F238E27FC236}">
                    <a16:creationId xmlns:a16="http://schemas.microsoft.com/office/drawing/2014/main" id="{1CA54B38-C684-6AD0-021D-206366A5DCE3}"/>
                  </a:ext>
                </a:extLst>
              </p14:cNvPr>
              <p14:cNvContentPartPr/>
              <p14:nvPr/>
            </p14:nvContentPartPr>
            <p14:xfrm>
              <a:off x="2779488" y="4105656"/>
              <a:ext cx="360" cy="360"/>
            </p14:xfrm>
          </p:contentPart>
        </mc:Choice>
        <mc:Fallback xmlns="">
          <p:pic>
            <p:nvPicPr>
              <p:cNvPr id="46" name="Ink 45">
                <a:extLst>
                  <a:ext uri="{FF2B5EF4-FFF2-40B4-BE49-F238E27FC236}">
                    <a16:creationId xmlns:a16="http://schemas.microsoft.com/office/drawing/2014/main" id="{1CA54B38-C684-6AD0-021D-206366A5DCE3}"/>
                  </a:ext>
                </a:extLst>
              </p:cNvPr>
              <p:cNvPicPr/>
              <p:nvPr/>
            </p:nvPicPr>
            <p:blipFill>
              <a:blip r:embed="rId18"/>
              <a:stretch>
                <a:fillRect/>
              </a:stretch>
            </p:blipFill>
            <p:spPr>
              <a:xfrm>
                <a:off x="270784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Ink 46">
                <a:extLst>
                  <a:ext uri="{FF2B5EF4-FFF2-40B4-BE49-F238E27FC236}">
                    <a16:creationId xmlns:a16="http://schemas.microsoft.com/office/drawing/2014/main" id="{D2010704-DAC5-EF00-0296-A1A6C80626F4}"/>
                  </a:ext>
                </a:extLst>
              </p14:cNvPr>
              <p14:cNvContentPartPr/>
              <p14:nvPr/>
            </p14:nvContentPartPr>
            <p14:xfrm>
              <a:off x="2880288" y="4114656"/>
              <a:ext cx="360" cy="360"/>
            </p14:xfrm>
          </p:contentPart>
        </mc:Choice>
        <mc:Fallback xmlns="">
          <p:pic>
            <p:nvPicPr>
              <p:cNvPr id="47" name="Ink 46">
                <a:extLst>
                  <a:ext uri="{FF2B5EF4-FFF2-40B4-BE49-F238E27FC236}">
                    <a16:creationId xmlns:a16="http://schemas.microsoft.com/office/drawing/2014/main" id="{D2010704-DAC5-EF00-0296-A1A6C80626F4}"/>
                  </a:ext>
                </a:extLst>
              </p:cNvPr>
              <p:cNvPicPr/>
              <p:nvPr/>
            </p:nvPicPr>
            <p:blipFill>
              <a:blip r:embed="rId18"/>
              <a:stretch>
                <a:fillRect/>
              </a:stretch>
            </p:blipFill>
            <p:spPr>
              <a:xfrm>
                <a:off x="2808288" y="3970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Ink 47">
                <a:extLst>
                  <a:ext uri="{FF2B5EF4-FFF2-40B4-BE49-F238E27FC236}">
                    <a16:creationId xmlns:a16="http://schemas.microsoft.com/office/drawing/2014/main" id="{AEDC5E90-B3F1-5029-1E03-D8B8C963C217}"/>
                  </a:ext>
                </a:extLst>
              </p14:cNvPr>
              <p14:cNvContentPartPr/>
              <p14:nvPr/>
            </p14:nvContentPartPr>
            <p14:xfrm>
              <a:off x="2971728" y="4124016"/>
              <a:ext cx="3960" cy="360"/>
            </p14:xfrm>
          </p:contentPart>
        </mc:Choice>
        <mc:Fallback xmlns="">
          <p:pic>
            <p:nvPicPr>
              <p:cNvPr id="48" name="Ink 47">
                <a:extLst>
                  <a:ext uri="{FF2B5EF4-FFF2-40B4-BE49-F238E27FC236}">
                    <a16:creationId xmlns:a16="http://schemas.microsoft.com/office/drawing/2014/main" id="{AEDC5E90-B3F1-5029-1E03-D8B8C963C217}"/>
                  </a:ext>
                </a:extLst>
              </p:cNvPr>
              <p:cNvPicPr/>
              <p:nvPr/>
            </p:nvPicPr>
            <p:blipFill>
              <a:blip r:embed="rId39"/>
              <a:stretch>
                <a:fillRect/>
              </a:stretch>
            </p:blipFill>
            <p:spPr>
              <a:xfrm>
                <a:off x="2899728" y="398001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Ink 48">
                <a:extLst>
                  <a:ext uri="{FF2B5EF4-FFF2-40B4-BE49-F238E27FC236}">
                    <a16:creationId xmlns:a16="http://schemas.microsoft.com/office/drawing/2014/main" id="{C43E6AE0-5407-B51C-5C1F-0A75DB53FE9F}"/>
                  </a:ext>
                </a:extLst>
              </p14:cNvPr>
              <p14:cNvContentPartPr/>
              <p14:nvPr/>
            </p14:nvContentPartPr>
            <p14:xfrm>
              <a:off x="3062808" y="4105656"/>
              <a:ext cx="360" cy="360"/>
            </p14:xfrm>
          </p:contentPart>
        </mc:Choice>
        <mc:Fallback xmlns="">
          <p:pic>
            <p:nvPicPr>
              <p:cNvPr id="49" name="Ink 48">
                <a:extLst>
                  <a:ext uri="{FF2B5EF4-FFF2-40B4-BE49-F238E27FC236}">
                    <a16:creationId xmlns:a16="http://schemas.microsoft.com/office/drawing/2014/main" id="{C43E6AE0-5407-B51C-5C1F-0A75DB53FE9F}"/>
                  </a:ext>
                </a:extLst>
              </p:cNvPr>
              <p:cNvPicPr/>
              <p:nvPr/>
            </p:nvPicPr>
            <p:blipFill>
              <a:blip r:embed="rId18"/>
              <a:stretch>
                <a:fillRect/>
              </a:stretch>
            </p:blipFill>
            <p:spPr>
              <a:xfrm>
                <a:off x="299116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Ink 49">
                <a:extLst>
                  <a:ext uri="{FF2B5EF4-FFF2-40B4-BE49-F238E27FC236}">
                    <a16:creationId xmlns:a16="http://schemas.microsoft.com/office/drawing/2014/main" id="{B1E8ADD0-10D8-CA4F-08D8-B056AC6917DF}"/>
                  </a:ext>
                </a:extLst>
              </p14:cNvPr>
              <p14:cNvContentPartPr/>
              <p14:nvPr/>
            </p14:nvContentPartPr>
            <p14:xfrm>
              <a:off x="4105728" y="4096296"/>
              <a:ext cx="360" cy="360"/>
            </p14:xfrm>
          </p:contentPart>
        </mc:Choice>
        <mc:Fallback xmlns="">
          <p:pic>
            <p:nvPicPr>
              <p:cNvPr id="50" name="Ink 49">
                <a:extLst>
                  <a:ext uri="{FF2B5EF4-FFF2-40B4-BE49-F238E27FC236}">
                    <a16:creationId xmlns:a16="http://schemas.microsoft.com/office/drawing/2014/main" id="{B1E8ADD0-10D8-CA4F-08D8-B056AC6917DF}"/>
                  </a:ext>
                </a:extLst>
              </p:cNvPr>
              <p:cNvPicPr/>
              <p:nvPr/>
            </p:nvPicPr>
            <p:blipFill>
              <a:blip r:embed="rId18"/>
              <a:stretch>
                <a:fillRect/>
              </a:stretch>
            </p:blipFill>
            <p:spPr>
              <a:xfrm>
                <a:off x="403372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 name="Ink 50">
                <a:extLst>
                  <a:ext uri="{FF2B5EF4-FFF2-40B4-BE49-F238E27FC236}">
                    <a16:creationId xmlns:a16="http://schemas.microsoft.com/office/drawing/2014/main" id="{ED97F48C-5DFC-6C2C-3289-02996B231E26}"/>
                  </a:ext>
                </a:extLst>
              </p14:cNvPr>
              <p14:cNvContentPartPr/>
              <p14:nvPr/>
            </p14:nvContentPartPr>
            <p14:xfrm>
              <a:off x="4022928" y="4087296"/>
              <a:ext cx="360" cy="360"/>
            </p14:xfrm>
          </p:contentPart>
        </mc:Choice>
        <mc:Fallback xmlns="">
          <p:pic>
            <p:nvPicPr>
              <p:cNvPr id="51" name="Ink 50">
                <a:extLst>
                  <a:ext uri="{FF2B5EF4-FFF2-40B4-BE49-F238E27FC236}">
                    <a16:creationId xmlns:a16="http://schemas.microsoft.com/office/drawing/2014/main" id="{ED97F48C-5DFC-6C2C-3289-02996B231E26}"/>
                  </a:ext>
                </a:extLst>
              </p:cNvPr>
              <p:cNvPicPr/>
              <p:nvPr/>
            </p:nvPicPr>
            <p:blipFill>
              <a:blip r:embed="rId18"/>
              <a:stretch>
                <a:fillRect/>
              </a:stretch>
            </p:blipFill>
            <p:spPr>
              <a:xfrm>
                <a:off x="3951288" y="3943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Ink 51">
                <a:extLst>
                  <a:ext uri="{FF2B5EF4-FFF2-40B4-BE49-F238E27FC236}">
                    <a16:creationId xmlns:a16="http://schemas.microsoft.com/office/drawing/2014/main" id="{7AAC5FFB-7290-FCE1-11C3-A0EB04939D3C}"/>
                  </a:ext>
                </a:extLst>
              </p14:cNvPr>
              <p14:cNvContentPartPr/>
              <p14:nvPr/>
            </p14:nvContentPartPr>
            <p14:xfrm>
              <a:off x="3968568" y="4087296"/>
              <a:ext cx="360" cy="360"/>
            </p14:xfrm>
          </p:contentPart>
        </mc:Choice>
        <mc:Fallback xmlns="">
          <p:pic>
            <p:nvPicPr>
              <p:cNvPr id="52" name="Ink 51">
                <a:extLst>
                  <a:ext uri="{FF2B5EF4-FFF2-40B4-BE49-F238E27FC236}">
                    <a16:creationId xmlns:a16="http://schemas.microsoft.com/office/drawing/2014/main" id="{7AAC5FFB-7290-FCE1-11C3-A0EB04939D3C}"/>
                  </a:ext>
                </a:extLst>
              </p:cNvPr>
              <p:cNvPicPr/>
              <p:nvPr/>
            </p:nvPicPr>
            <p:blipFill>
              <a:blip r:embed="rId18"/>
              <a:stretch>
                <a:fillRect/>
              </a:stretch>
            </p:blipFill>
            <p:spPr>
              <a:xfrm>
                <a:off x="3896568" y="3943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Ink 52">
                <a:extLst>
                  <a:ext uri="{FF2B5EF4-FFF2-40B4-BE49-F238E27FC236}">
                    <a16:creationId xmlns:a16="http://schemas.microsoft.com/office/drawing/2014/main" id="{714863DF-A03C-391A-A4FF-2C9A34D11439}"/>
                  </a:ext>
                </a:extLst>
              </p14:cNvPr>
              <p14:cNvContentPartPr/>
              <p14:nvPr/>
            </p14:nvContentPartPr>
            <p14:xfrm>
              <a:off x="3895128" y="4114656"/>
              <a:ext cx="360" cy="360"/>
            </p14:xfrm>
          </p:contentPart>
        </mc:Choice>
        <mc:Fallback xmlns="">
          <p:pic>
            <p:nvPicPr>
              <p:cNvPr id="53" name="Ink 52">
                <a:extLst>
                  <a:ext uri="{FF2B5EF4-FFF2-40B4-BE49-F238E27FC236}">
                    <a16:creationId xmlns:a16="http://schemas.microsoft.com/office/drawing/2014/main" id="{714863DF-A03C-391A-A4FF-2C9A34D11439}"/>
                  </a:ext>
                </a:extLst>
              </p:cNvPr>
              <p:cNvPicPr/>
              <p:nvPr/>
            </p:nvPicPr>
            <p:blipFill>
              <a:blip r:embed="rId18"/>
              <a:stretch>
                <a:fillRect/>
              </a:stretch>
            </p:blipFill>
            <p:spPr>
              <a:xfrm>
                <a:off x="3823488" y="3970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Ink 53">
                <a:extLst>
                  <a:ext uri="{FF2B5EF4-FFF2-40B4-BE49-F238E27FC236}">
                    <a16:creationId xmlns:a16="http://schemas.microsoft.com/office/drawing/2014/main" id="{56BDFA9C-61BC-6A23-98F4-A0190B37345B}"/>
                  </a:ext>
                </a:extLst>
              </p14:cNvPr>
              <p14:cNvContentPartPr/>
              <p14:nvPr/>
            </p14:nvContentPartPr>
            <p14:xfrm>
              <a:off x="3794688" y="4105656"/>
              <a:ext cx="360" cy="360"/>
            </p14:xfrm>
          </p:contentPart>
        </mc:Choice>
        <mc:Fallback xmlns="">
          <p:pic>
            <p:nvPicPr>
              <p:cNvPr id="54" name="Ink 53">
                <a:extLst>
                  <a:ext uri="{FF2B5EF4-FFF2-40B4-BE49-F238E27FC236}">
                    <a16:creationId xmlns:a16="http://schemas.microsoft.com/office/drawing/2014/main" id="{56BDFA9C-61BC-6A23-98F4-A0190B37345B}"/>
                  </a:ext>
                </a:extLst>
              </p:cNvPr>
              <p:cNvPicPr/>
              <p:nvPr/>
            </p:nvPicPr>
            <p:blipFill>
              <a:blip r:embed="rId18"/>
              <a:stretch>
                <a:fillRect/>
              </a:stretch>
            </p:blipFill>
            <p:spPr>
              <a:xfrm>
                <a:off x="372268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5" name="Ink 54">
                <a:extLst>
                  <a:ext uri="{FF2B5EF4-FFF2-40B4-BE49-F238E27FC236}">
                    <a16:creationId xmlns:a16="http://schemas.microsoft.com/office/drawing/2014/main" id="{0CE92A49-B6D9-54B2-67BD-A1D62CFC37F9}"/>
                  </a:ext>
                </a:extLst>
              </p14:cNvPr>
              <p14:cNvContentPartPr/>
              <p14:nvPr/>
            </p14:nvContentPartPr>
            <p14:xfrm>
              <a:off x="3675888" y="4105656"/>
              <a:ext cx="360" cy="360"/>
            </p14:xfrm>
          </p:contentPart>
        </mc:Choice>
        <mc:Fallback xmlns="">
          <p:pic>
            <p:nvPicPr>
              <p:cNvPr id="55" name="Ink 54">
                <a:extLst>
                  <a:ext uri="{FF2B5EF4-FFF2-40B4-BE49-F238E27FC236}">
                    <a16:creationId xmlns:a16="http://schemas.microsoft.com/office/drawing/2014/main" id="{0CE92A49-B6D9-54B2-67BD-A1D62CFC37F9}"/>
                  </a:ext>
                </a:extLst>
              </p:cNvPr>
              <p:cNvPicPr/>
              <p:nvPr/>
            </p:nvPicPr>
            <p:blipFill>
              <a:blip r:embed="rId18"/>
              <a:stretch>
                <a:fillRect/>
              </a:stretch>
            </p:blipFill>
            <p:spPr>
              <a:xfrm>
                <a:off x="360388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Ink 55">
                <a:extLst>
                  <a:ext uri="{FF2B5EF4-FFF2-40B4-BE49-F238E27FC236}">
                    <a16:creationId xmlns:a16="http://schemas.microsoft.com/office/drawing/2014/main" id="{46435131-E387-CA11-0887-2B36E449D3EE}"/>
                  </a:ext>
                </a:extLst>
              </p14:cNvPr>
              <p14:cNvContentPartPr/>
              <p14:nvPr/>
            </p14:nvContentPartPr>
            <p14:xfrm>
              <a:off x="3611808" y="4087296"/>
              <a:ext cx="360" cy="360"/>
            </p14:xfrm>
          </p:contentPart>
        </mc:Choice>
        <mc:Fallback xmlns="">
          <p:pic>
            <p:nvPicPr>
              <p:cNvPr id="56" name="Ink 55">
                <a:extLst>
                  <a:ext uri="{FF2B5EF4-FFF2-40B4-BE49-F238E27FC236}">
                    <a16:creationId xmlns:a16="http://schemas.microsoft.com/office/drawing/2014/main" id="{46435131-E387-CA11-0887-2B36E449D3EE}"/>
                  </a:ext>
                </a:extLst>
              </p:cNvPr>
              <p:cNvPicPr/>
              <p:nvPr/>
            </p:nvPicPr>
            <p:blipFill>
              <a:blip r:embed="rId18"/>
              <a:stretch>
                <a:fillRect/>
              </a:stretch>
            </p:blipFill>
            <p:spPr>
              <a:xfrm>
                <a:off x="3539808" y="3943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Ink 56">
                <a:extLst>
                  <a:ext uri="{FF2B5EF4-FFF2-40B4-BE49-F238E27FC236}">
                    <a16:creationId xmlns:a16="http://schemas.microsoft.com/office/drawing/2014/main" id="{A8B953BB-7435-D75B-6DF0-96AA490C8F1A}"/>
                  </a:ext>
                </a:extLst>
              </p14:cNvPr>
              <p14:cNvContentPartPr/>
              <p14:nvPr/>
            </p14:nvContentPartPr>
            <p14:xfrm>
              <a:off x="3566088" y="4096296"/>
              <a:ext cx="360" cy="360"/>
            </p14:xfrm>
          </p:contentPart>
        </mc:Choice>
        <mc:Fallback xmlns="">
          <p:pic>
            <p:nvPicPr>
              <p:cNvPr id="57" name="Ink 56">
                <a:extLst>
                  <a:ext uri="{FF2B5EF4-FFF2-40B4-BE49-F238E27FC236}">
                    <a16:creationId xmlns:a16="http://schemas.microsoft.com/office/drawing/2014/main" id="{A8B953BB-7435-D75B-6DF0-96AA490C8F1A}"/>
                  </a:ext>
                </a:extLst>
              </p:cNvPr>
              <p:cNvPicPr/>
              <p:nvPr/>
            </p:nvPicPr>
            <p:blipFill>
              <a:blip r:embed="rId18"/>
              <a:stretch>
                <a:fillRect/>
              </a:stretch>
            </p:blipFill>
            <p:spPr>
              <a:xfrm>
                <a:off x="3494448" y="39522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Ink 57">
                <a:extLst>
                  <a:ext uri="{FF2B5EF4-FFF2-40B4-BE49-F238E27FC236}">
                    <a16:creationId xmlns:a16="http://schemas.microsoft.com/office/drawing/2014/main" id="{88C9BF87-06A0-FE02-B191-8A3DCBA230E1}"/>
                  </a:ext>
                </a:extLst>
              </p14:cNvPr>
              <p14:cNvContentPartPr/>
              <p14:nvPr/>
            </p14:nvContentPartPr>
            <p14:xfrm>
              <a:off x="3511368" y="4105656"/>
              <a:ext cx="360" cy="360"/>
            </p14:xfrm>
          </p:contentPart>
        </mc:Choice>
        <mc:Fallback xmlns="">
          <p:pic>
            <p:nvPicPr>
              <p:cNvPr id="58" name="Ink 57">
                <a:extLst>
                  <a:ext uri="{FF2B5EF4-FFF2-40B4-BE49-F238E27FC236}">
                    <a16:creationId xmlns:a16="http://schemas.microsoft.com/office/drawing/2014/main" id="{88C9BF87-06A0-FE02-B191-8A3DCBA230E1}"/>
                  </a:ext>
                </a:extLst>
              </p:cNvPr>
              <p:cNvPicPr/>
              <p:nvPr/>
            </p:nvPicPr>
            <p:blipFill>
              <a:blip r:embed="rId18"/>
              <a:stretch>
                <a:fillRect/>
              </a:stretch>
            </p:blipFill>
            <p:spPr>
              <a:xfrm>
                <a:off x="3439368" y="3961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9" name="Ink 58">
                <a:extLst>
                  <a:ext uri="{FF2B5EF4-FFF2-40B4-BE49-F238E27FC236}">
                    <a16:creationId xmlns:a16="http://schemas.microsoft.com/office/drawing/2014/main" id="{00A24DCC-2FDE-7C2A-3C76-901EF5BB52E5}"/>
                  </a:ext>
                </a:extLst>
              </p14:cNvPr>
              <p14:cNvContentPartPr/>
              <p14:nvPr/>
            </p14:nvContentPartPr>
            <p14:xfrm>
              <a:off x="3456288" y="4114656"/>
              <a:ext cx="360" cy="360"/>
            </p14:xfrm>
          </p:contentPart>
        </mc:Choice>
        <mc:Fallback xmlns="">
          <p:pic>
            <p:nvPicPr>
              <p:cNvPr id="59" name="Ink 58">
                <a:extLst>
                  <a:ext uri="{FF2B5EF4-FFF2-40B4-BE49-F238E27FC236}">
                    <a16:creationId xmlns:a16="http://schemas.microsoft.com/office/drawing/2014/main" id="{00A24DCC-2FDE-7C2A-3C76-901EF5BB52E5}"/>
                  </a:ext>
                </a:extLst>
              </p:cNvPr>
              <p:cNvPicPr/>
              <p:nvPr/>
            </p:nvPicPr>
            <p:blipFill>
              <a:blip r:embed="rId18"/>
              <a:stretch>
                <a:fillRect/>
              </a:stretch>
            </p:blipFill>
            <p:spPr>
              <a:xfrm>
                <a:off x="3384288" y="3970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Ink 59">
                <a:extLst>
                  <a:ext uri="{FF2B5EF4-FFF2-40B4-BE49-F238E27FC236}">
                    <a16:creationId xmlns:a16="http://schemas.microsoft.com/office/drawing/2014/main" id="{35169A83-E53B-6171-E7AB-38BDA28B20E1}"/>
                  </a:ext>
                </a:extLst>
              </p14:cNvPr>
              <p14:cNvContentPartPr/>
              <p14:nvPr/>
            </p14:nvContentPartPr>
            <p14:xfrm>
              <a:off x="3401208" y="4114656"/>
              <a:ext cx="360" cy="360"/>
            </p14:xfrm>
          </p:contentPart>
        </mc:Choice>
        <mc:Fallback xmlns="">
          <p:pic>
            <p:nvPicPr>
              <p:cNvPr id="60" name="Ink 59">
                <a:extLst>
                  <a:ext uri="{FF2B5EF4-FFF2-40B4-BE49-F238E27FC236}">
                    <a16:creationId xmlns:a16="http://schemas.microsoft.com/office/drawing/2014/main" id="{35169A83-E53B-6171-E7AB-38BDA28B20E1}"/>
                  </a:ext>
                </a:extLst>
              </p:cNvPr>
              <p:cNvPicPr/>
              <p:nvPr/>
            </p:nvPicPr>
            <p:blipFill>
              <a:blip r:embed="rId18"/>
              <a:stretch>
                <a:fillRect/>
              </a:stretch>
            </p:blipFill>
            <p:spPr>
              <a:xfrm>
                <a:off x="3329568" y="3970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Ink 60">
                <a:extLst>
                  <a:ext uri="{FF2B5EF4-FFF2-40B4-BE49-F238E27FC236}">
                    <a16:creationId xmlns:a16="http://schemas.microsoft.com/office/drawing/2014/main" id="{6CADFE8F-3C0A-072C-68B1-B417AC62DD83}"/>
                  </a:ext>
                </a:extLst>
              </p14:cNvPr>
              <p14:cNvContentPartPr/>
              <p14:nvPr/>
            </p14:nvContentPartPr>
            <p14:xfrm>
              <a:off x="3364488" y="4124016"/>
              <a:ext cx="360" cy="360"/>
            </p14:xfrm>
          </p:contentPart>
        </mc:Choice>
        <mc:Fallback xmlns="">
          <p:pic>
            <p:nvPicPr>
              <p:cNvPr id="61" name="Ink 60">
                <a:extLst>
                  <a:ext uri="{FF2B5EF4-FFF2-40B4-BE49-F238E27FC236}">
                    <a16:creationId xmlns:a16="http://schemas.microsoft.com/office/drawing/2014/main" id="{6CADFE8F-3C0A-072C-68B1-B417AC62DD83}"/>
                  </a:ext>
                </a:extLst>
              </p:cNvPr>
              <p:cNvPicPr/>
              <p:nvPr/>
            </p:nvPicPr>
            <p:blipFill>
              <a:blip r:embed="rId18"/>
              <a:stretch>
                <a:fillRect/>
              </a:stretch>
            </p:blipFill>
            <p:spPr>
              <a:xfrm>
                <a:off x="3292848" y="39800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Ink 61">
                <a:extLst>
                  <a:ext uri="{FF2B5EF4-FFF2-40B4-BE49-F238E27FC236}">
                    <a16:creationId xmlns:a16="http://schemas.microsoft.com/office/drawing/2014/main" id="{34D8C5E7-80D6-D370-6B06-69A46D54EAE8}"/>
                  </a:ext>
                </a:extLst>
              </p14:cNvPr>
              <p14:cNvContentPartPr/>
              <p14:nvPr/>
            </p14:nvContentPartPr>
            <p14:xfrm>
              <a:off x="3300768" y="4124016"/>
              <a:ext cx="360" cy="360"/>
            </p14:xfrm>
          </p:contentPart>
        </mc:Choice>
        <mc:Fallback xmlns="">
          <p:pic>
            <p:nvPicPr>
              <p:cNvPr id="62" name="Ink 61">
                <a:extLst>
                  <a:ext uri="{FF2B5EF4-FFF2-40B4-BE49-F238E27FC236}">
                    <a16:creationId xmlns:a16="http://schemas.microsoft.com/office/drawing/2014/main" id="{34D8C5E7-80D6-D370-6B06-69A46D54EAE8}"/>
                  </a:ext>
                </a:extLst>
              </p:cNvPr>
              <p:cNvPicPr/>
              <p:nvPr/>
            </p:nvPicPr>
            <p:blipFill>
              <a:blip r:embed="rId18"/>
              <a:stretch>
                <a:fillRect/>
              </a:stretch>
            </p:blipFill>
            <p:spPr>
              <a:xfrm>
                <a:off x="3228768" y="39800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 name="Ink 62">
                <a:extLst>
                  <a:ext uri="{FF2B5EF4-FFF2-40B4-BE49-F238E27FC236}">
                    <a16:creationId xmlns:a16="http://schemas.microsoft.com/office/drawing/2014/main" id="{BB6EC038-540A-9653-9D5A-6DBE83A415A7}"/>
                  </a:ext>
                </a:extLst>
              </p14:cNvPr>
              <p14:cNvContentPartPr/>
              <p14:nvPr/>
            </p14:nvContentPartPr>
            <p14:xfrm>
              <a:off x="3181968" y="4114656"/>
              <a:ext cx="360" cy="360"/>
            </p14:xfrm>
          </p:contentPart>
        </mc:Choice>
        <mc:Fallback xmlns="">
          <p:pic>
            <p:nvPicPr>
              <p:cNvPr id="63" name="Ink 62">
                <a:extLst>
                  <a:ext uri="{FF2B5EF4-FFF2-40B4-BE49-F238E27FC236}">
                    <a16:creationId xmlns:a16="http://schemas.microsoft.com/office/drawing/2014/main" id="{BB6EC038-540A-9653-9D5A-6DBE83A415A7}"/>
                  </a:ext>
                </a:extLst>
              </p:cNvPr>
              <p:cNvPicPr/>
              <p:nvPr/>
            </p:nvPicPr>
            <p:blipFill>
              <a:blip r:embed="rId18"/>
              <a:stretch>
                <a:fillRect/>
              </a:stretch>
            </p:blipFill>
            <p:spPr>
              <a:xfrm>
                <a:off x="3109968" y="39706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Ink 63">
                <a:extLst>
                  <a:ext uri="{FF2B5EF4-FFF2-40B4-BE49-F238E27FC236}">
                    <a16:creationId xmlns:a16="http://schemas.microsoft.com/office/drawing/2014/main" id="{995B61AD-EF45-9DAC-C466-5141AF155700}"/>
                  </a:ext>
                </a:extLst>
              </p14:cNvPr>
              <p14:cNvContentPartPr/>
              <p14:nvPr/>
            </p14:nvContentPartPr>
            <p14:xfrm>
              <a:off x="969048" y="4800456"/>
              <a:ext cx="319320" cy="9720"/>
            </p14:xfrm>
          </p:contentPart>
        </mc:Choice>
        <mc:Fallback xmlns="">
          <p:pic>
            <p:nvPicPr>
              <p:cNvPr id="64" name="Ink 63">
                <a:extLst>
                  <a:ext uri="{FF2B5EF4-FFF2-40B4-BE49-F238E27FC236}">
                    <a16:creationId xmlns:a16="http://schemas.microsoft.com/office/drawing/2014/main" id="{995B61AD-EF45-9DAC-C466-5141AF155700}"/>
                  </a:ext>
                </a:extLst>
              </p:cNvPr>
              <p:cNvPicPr/>
              <p:nvPr/>
            </p:nvPicPr>
            <p:blipFill>
              <a:blip r:embed="rId68"/>
              <a:stretch>
                <a:fillRect/>
              </a:stretch>
            </p:blipFill>
            <p:spPr>
              <a:xfrm>
                <a:off x="897048" y="4656816"/>
                <a:ext cx="462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Ink 64">
                <a:extLst>
                  <a:ext uri="{FF2B5EF4-FFF2-40B4-BE49-F238E27FC236}">
                    <a16:creationId xmlns:a16="http://schemas.microsoft.com/office/drawing/2014/main" id="{34AD9CCA-DD7A-1F4F-FD2F-E24758B902B5}"/>
                  </a:ext>
                </a:extLst>
              </p14:cNvPr>
              <p14:cNvContentPartPr/>
              <p14:nvPr/>
            </p14:nvContentPartPr>
            <p14:xfrm>
              <a:off x="1051128" y="5961816"/>
              <a:ext cx="309600" cy="360"/>
            </p14:xfrm>
          </p:contentPart>
        </mc:Choice>
        <mc:Fallback xmlns="">
          <p:pic>
            <p:nvPicPr>
              <p:cNvPr id="65" name="Ink 64">
                <a:extLst>
                  <a:ext uri="{FF2B5EF4-FFF2-40B4-BE49-F238E27FC236}">
                    <a16:creationId xmlns:a16="http://schemas.microsoft.com/office/drawing/2014/main" id="{34AD9CCA-DD7A-1F4F-FD2F-E24758B902B5}"/>
                  </a:ext>
                </a:extLst>
              </p:cNvPr>
              <p:cNvPicPr/>
              <p:nvPr/>
            </p:nvPicPr>
            <p:blipFill>
              <a:blip r:embed="rId70"/>
              <a:stretch>
                <a:fillRect/>
              </a:stretch>
            </p:blipFill>
            <p:spPr>
              <a:xfrm>
                <a:off x="979488" y="5817816"/>
                <a:ext cx="453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Ink 65">
                <a:extLst>
                  <a:ext uri="{FF2B5EF4-FFF2-40B4-BE49-F238E27FC236}">
                    <a16:creationId xmlns:a16="http://schemas.microsoft.com/office/drawing/2014/main" id="{DEB10FCF-9495-4473-C4F7-BB34EE803842}"/>
                  </a:ext>
                </a:extLst>
              </p14:cNvPr>
              <p14:cNvContentPartPr/>
              <p14:nvPr/>
            </p14:nvContentPartPr>
            <p14:xfrm>
              <a:off x="10186128" y="6537096"/>
              <a:ext cx="447480" cy="28800"/>
            </p14:xfrm>
          </p:contentPart>
        </mc:Choice>
        <mc:Fallback xmlns="">
          <p:pic>
            <p:nvPicPr>
              <p:cNvPr id="66" name="Ink 65">
                <a:extLst>
                  <a:ext uri="{FF2B5EF4-FFF2-40B4-BE49-F238E27FC236}">
                    <a16:creationId xmlns:a16="http://schemas.microsoft.com/office/drawing/2014/main" id="{DEB10FCF-9495-4473-C4F7-BB34EE803842}"/>
                  </a:ext>
                </a:extLst>
              </p:cNvPr>
              <p:cNvPicPr/>
              <p:nvPr/>
            </p:nvPicPr>
            <p:blipFill>
              <a:blip r:embed="rId72"/>
              <a:stretch>
                <a:fillRect/>
              </a:stretch>
            </p:blipFill>
            <p:spPr>
              <a:xfrm>
                <a:off x="10114128" y="6393456"/>
                <a:ext cx="591120" cy="316440"/>
              </a:xfrm>
              <a:prstGeom prst="rect">
                <a:avLst/>
              </a:prstGeom>
            </p:spPr>
          </p:pic>
        </mc:Fallback>
      </mc:AlternateContent>
    </p:spTree>
    <p:extLst>
      <p:ext uri="{BB962C8B-B14F-4D97-AF65-F5344CB8AC3E}">
        <p14:creationId xmlns:p14="http://schemas.microsoft.com/office/powerpoint/2010/main" val="2052067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 (Option 2)</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369332"/>
          </a:xfrm>
          <a:prstGeom prst="rect">
            <a:avLst/>
          </a:prstGeom>
          <a:noFill/>
        </p:spPr>
        <p:txBody>
          <a:bodyPr wrap="square" rtlCol="0">
            <a:spAutoFit/>
          </a:bodyPr>
          <a:lstStyle/>
          <a:p>
            <a:r>
              <a:rPr lang="en-US" dirty="0"/>
              <a:t>To assign a different individual, click the paper clip on the right side of the ‘Persons’ box.</a:t>
            </a:r>
          </a:p>
        </p:txBody>
      </p:sp>
      <p:pic>
        <p:nvPicPr>
          <p:cNvPr id="5" name="Picture 4">
            <a:extLst>
              <a:ext uri="{FF2B5EF4-FFF2-40B4-BE49-F238E27FC236}">
                <a16:creationId xmlns:a16="http://schemas.microsoft.com/office/drawing/2014/main" id="{F9968407-2C30-0215-2C13-835C21A775B5}"/>
              </a:ext>
            </a:extLst>
          </p:cNvPr>
          <p:cNvPicPr>
            <a:picLocks noChangeAspect="1"/>
          </p:cNvPicPr>
          <p:nvPr/>
        </p:nvPicPr>
        <p:blipFill>
          <a:blip r:embed="rId3"/>
          <a:stretch>
            <a:fillRect/>
          </a:stretch>
        </p:blipFill>
        <p:spPr>
          <a:xfrm>
            <a:off x="685800" y="1618488"/>
            <a:ext cx="10899871" cy="4998339"/>
          </a:xfrm>
          <a:prstGeom prst="rect">
            <a:avLst/>
          </a:prstGeom>
        </p:spPr>
      </p:pic>
      <p:sp>
        <p:nvSpPr>
          <p:cNvPr id="20" name="Oval 19">
            <a:extLst>
              <a:ext uri="{FF2B5EF4-FFF2-40B4-BE49-F238E27FC236}">
                <a16:creationId xmlns:a16="http://schemas.microsoft.com/office/drawing/2014/main" id="{90CC9A9B-C4C0-9F47-57EE-6C98AA868E4A}"/>
              </a:ext>
            </a:extLst>
          </p:cNvPr>
          <p:cNvSpPr/>
          <p:nvPr/>
        </p:nvSpPr>
        <p:spPr>
          <a:xfrm>
            <a:off x="11021568" y="3277296"/>
            <a:ext cx="298704" cy="1936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33F329A-D81D-5561-A848-750DE80406C1}"/>
              </a:ext>
            </a:extLst>
          </p:cNvPr>
          <p:cNvCxnSpPr>
            <a:cxnSpLocks/>
          </p:cNvCxnSpPr>
          <p:nvPr/>
        </p:nvCxnSpPr>
        <p:spPr>
          <a:xfrm flipH="1">
            <a:off x="11170920" y="3072384"/>
            <a:ext cx="76200" cy="2049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A93990-6621-77DE-8A72-7599A8DE675E}"/>
              </a:ext>
            </a:extLst>
          </p:cNvPr>
          <p:cNvSpPr txBox="1"/>
          <p:nvPr/>
        </p:nvSpPr>
        <p:spPr>
          <a:xfrm>
            <a:off x="10818528" y="2886149"/>
            <a:ext cx="780983" cy="246221"/>
          </a:xfrm>
          <a:prstGeom prst="rect">
            <a:avLst/>
          </a:prstGeom>
          <a:noFill/>
        </p:spPr>
        <p:txBody>
          <a:bodyPr wrap="none" rtlCol="0">
            <a:spAutoFit/>
          </a:bodyPr>
          <a:lstStyle/>
          <a:p>
            <a:r>
              <a:rPr lang="en-US" sz="1000" dirty="0">
                <a:latin typeface="Arial (Body)"/>
              </a:rPr>
              <a:t>Paper Clip</a:t>
            </a:r>
          </a:p>
        </p:txBody>
      </p:sp>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id="{A8905511-0721-38F2-E77B-A48F9B8FB68F}"/>
                  </a:ext>
                </a:extLst>
              </p14:cNvPr>
              <p14:cNvContentPartPr/>
              <p14:nvPr/>
            </p14:nvContentPartPr>
            <p14:xfrm>
              <a:off x="11109888" y="3355416"/>
              <a:ext cx="163800" cy="19080"/>
            </p14:xfrm>
          </p:contentPart>
        </mc:Choice>
        <mc:Fallback xmlns="">
          <p:pic>
            <p:nvPicPr>
              <p:cNvPr id="27" name="Ink 26">
                <a:extLst>
                  <a:ext uri="{FF2B5EF4-FFF2-40B4-BE49-F238E27FC236}">
                    <a16:creationId xmlns:a16="http://schemas.microsoft.com/office/drawing/2014/main" id="{A8905511-0721-38F2-E77B-A48F9B8FB68F}"/>
                  </a:ext>
                </a:extLst>
              </p:cNvPr>
              <p:cNvPicPr/>
              <p:nvPr/>
            </p:nvPicPr>
            <p:blipFill>
              <a:blip r:embed="rId12"/>
              <a:stretch>
                <a:fillRect/>
              </a:stretch>
            </p:blipFill>
            <p:spPr>
              <a:xfrm>
                <a:off x="11074248" y="3283416"/>
                <a:ext cx="235440" cy="162720"/>
              </a:xfrm>
              <a:prstGeom prst="rect">
                <a:avLst/>
              </a:prstGeom>
            </p:spPr>
          </p:pic>
        </mc:Fallback>
      </mc:AlternateContent>
      <p:sp>
        <p:nvSpPr>
          <p:cNvPr id="3" name="Rectangle 2">
            <a:extLst>
              <a:ext uri="{FF2B5EF4-FFF2-40B4-BE49-F238E27FC236}">
                <a16:creationId xmlns:a16="http://schemas.microsoft.com/office/drawing/2014/main" id="{88A4832F-7A01-EBBF-8406-9D0E42400F87}"/>
              </a:ext>
            </a:extLst>
          </p:cNvPr>
          <p:cNvSpPr/>
          <p:nvPr/>
        </p:nvSpPr>
        <p:spPr>
          <a:xfrm>
            <a:off x="1638301" y="3819525"/>
            <a:ext cx="330326" cy="2981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ADC6A8-BDC2-A602-7CA3-CD22D2CE1062}"/>
              </a:ext>
            </a:extLst>
          </p:cNvPr>
          <p:cNvSpPr/>
          <p:nvPr/>
        </p:nvSpPr>
        <p:spPr>
          <a:xfrm>
            <a:off x="2442590" y="3819525"/>
            <a:ext cx="1729359" cy="2981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A7F6D2BA-C2AA-116D-97F1-8662E3DBE082}"/>
                  </a:ext>
                </a:extLst>
              </p14:cNvPr>
              <p14:cNvContentPartPr/>
              <p14:nvPr/>
            </p14:nvContentPartPr>
            <p14:xfrm>
              <a:off x="1152360" y="3352605"/>
              <a:ext cx="360" cy="360"/>
            </p14:xfrm>
          </p:contentPart>
        </mc:Choice>
        <mc:Fallback xmlns="">
          <p:pic>
            <p:nvPicPr>
              <p:cNvPr id="12" name="Ink 11">
                <a:extLst>
                  <a:ext uri="{FF2B5EF4-FFF2-40B4-BE49-F238E27FC236}">
                    <a16:creationId xmlns:a16="http://schemas.microsoft.com/office/drawing/2014/main" id="{A7F6D2BA-C2AA-116D-97F1-8662E3DBE082}"/>
                  </a:ext>
                </a:extLst>
              </p:cNvPr>
              <p:cNvPicPr/>
              <p:nvPr/>
            </p:nvPicPr>
            <p:blipFill>
              <a:blip r:embed="rId14"/>
              <a:stretch>
                <a:fillRect/>
              </a:stretch>
            </p:blipFill>
            <p:spPr>
              <a:xfrm>
                <a:off x="1080360" y="320860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AE389D67-9268-D11D-E3A7-8AA6B1825489}"/>
                  </a:ext>
                </a:extLst>
              </p14:cNvPr>
              <p14:cNvContentPartPr/>
              <p14:nvPr/>
            </p14:nvContentPartPr>
            <p14:xfrm>
              <a:off x="1247760" y="3352605"/>
              <a:ext cx="360" cy="360"/>
            </p14:xfrm>
          </p:contentPart>
        </mc:Choice>
        <mc:Fallback xmlns="">
          <p:pic>
            <p:nvPicPr>
              <p:cNvPr id="13" name="Ink 12">
                <a:extLst>
                  <a:ext uri="{FF2B5EF4-FFF2-40B4-BE49-F238E27FC236}">
                    <a16:creationId xmlns:a16="http://schemas.microsoft.com/office/drawing/2014/main" id="{AE389D67-9268-D11D-E3A7-8AA6B1825489}"/>
                  </a:ext>
                </a:extLst>
              </p:cNvPr>
              <p:cNvPicPr/>
              <p:nvPr/>
            </p:nvPicPr>
            <p:blipFill>
              <a:blip r:embed="rId14"/>
              <a:stretch>
                <a:fillRect/>
              </a:stretch>
            </p:blipFill>
            <p:spPr>
              <a:xfrm>
                <a:off x="1175760" y="320860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1426E27-E05D-8CE1-40B0-2EC4E7F625DD}"/>
                  </a:ext>
                </a:extLst>
              </p14:cNvPr>
              <p14:cNvContentPartPr/>
              <p14:nvPr/>
            </p14:nvContentPartPr>
            <p14:xfrm>
              <a:off x="1333440" y="3362325"/>
              <a:ext cx="360" cy="360"/>
            </p14:xfrm>
          </p:contentPart>
        </mc:Choice>
        <mc:Fallback xmlns="">
          <p:pic>
            <p:nvPicPr>
              <p:cNvPr id="14" name="Ink 13">
                <a:extLst>
                  <a:ext uri="{FF2B5EF4-FFF2-40B4-BE49-F238E27FC236}">
                    <a16:creationId xmlns:a16="http://schemas.microsoft.com/office/drawing/2014/main" id="{D1426E27-E05D-8CE1-40B0-2EC4E7F625DD}"/>
                  </a:ext>
                </a:extLst>
              </p:cNvPr>
              <p:cNvPicPr/>
              <p:nvPr/>
            </p:nvPicPr>
            <p:blipFill>
              <a:blip r:embed="rId14"/>
              <a:stretch>
                <a:fillRect/>
              </a:stretch>
            </p:blipFill>
            <p:spPr>
              <a:xfrm>
                <a:off x="1261440" y="321832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2BAB0709-8DAC-CA83-448E-434351E74688}"/>
                  </a:ext>
                </a:extLst>
              </p14:cNvPr>
              <p14:cNvContentPartPr/>
              <p14:nvPr/>
            </p14:nvContentPartPr>
            <p14:xfrm>
              <a:off x="1438200" y="3362325"/>
              <a:ext cx="360" cy="360"/>
            </p14:xfrm>
          </p:contentPart>
        </mc:Choice>
        <mc:Fallback xmlns="">
          <p:pic>
            <p:nvPicPr>
              <p:cNvPr id="15" name="Ink 14">
                <a:extLst>
                  <a:ext uri="{FF2B5EF4-FFF2-40B4-BE49-F238E27FC236}">
                    <a16:creationId xmlns:a16="http://schemas.microsoft.com/office/drawing/2014/main" id="{2BAB0709-8DAC-CA83-448E-434351E74688}"/>
                  </a:ext>
                </a:extLst>
              </p:cNvPr>
              <p:cNvPicPr/>
              <p:nvPr/>
            </p:nvPicPr>
            <p:blipFill>
              <a:blip r:embed="rId14"/>
              <a:stretch>
                <a:fillRect/>
              </a:stretch>
            </p:blipFill>
            <p:spPr>
              <a:xfrm>
                <a:off x="1366200" y="3218325"/>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7D68AE23-B857-96C7-145E-DE559E38B03F}"/>
                  </a:ext>
                </a:extLst>
              </p14:cNvPr>
              <p14:cNvContentPartPr/>
              <p14:nvPr/>
            </p14:nvContentPartPr>
            <p14:xfrm>
              <a:off x="1533600" y="3362325"/>
              <a:ext cx="360" cy="360"/>
            </p14:xfrm>
          </p:contentPart>
        </mc:Choice>
        <mc:Fallback xmlns="">
          <p:pic>
            <p:nvPicPr>
              <p:cNvPr id="16" name="Ink 15">
                <a:extLst>
                  <a:ext uri="{FF2B5EF4-FFF2-40B4-BE49-F238E27FC236}">
                    <a16:creationId xmlns:a16="http://schemas.microsoft.com/office/drawing/2014/main" id="{7D68AE23-B857-96C7-145E-DE559E38B03F}"/>
                  </a:ext>
                </a:extLst>
              </p:cNvPr>
              <p:cNvPicPr/>
              <p:nvPr/>
            </p:nvPicPr>
            <p:blipFill>
              <a:blip r:embed="rId14"/>
              <a:stretch>
                <a:fillRect/>
              </a:stretch>
            </p:blipFill>
            <p:spPr>
              <a:xfrm>
                <a:off x="1461600" y="3218325"/>
                <a:ext cx="144000" cy="288000"/>
              </a:xfrm>
              <a:prstGeom prst="rect">
                <a:avLst/>
              </a:prstGeom>
            </p:spPr>
          </p:pic>
        </mc:Fallback>
      </mc:AlternateContent>
    </p:spTree>
    <p:extLst>
      <p:ext uri="{BB962C8B-B14F-4D97-AF65-F5344CB8AC3E}">
        <p14:creationId xmlns:p14="http://schemas.microsoft.com/office/powerpoint/2010/main" val="2414462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 (option 2)</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369332"/>
          </a:xfrm>
          <a:prstGeom prst="rect">
            <a:avLst/>
          </a:prstGeom>
          <a:noFill/>
        </p:spPr>
        <p:txBody>
          <a:bodyPr wrap="square" rtlCol="0">
            <a:spAutoFit/>
          </a:bodyPr>
          <a:lstStyle/>
          <a:p>
            <a:r>
              <a:rPr lang="en-US" dirty="0"/>
              <a:t>Click the paper clip on the right side of the ‘Persons’ box.</a:t>
            </a:r>
          </a:p>
        </p:txBody>
      </p:sp>
      <p:pic>
        <p:nvPicPr>
          <p:cNvPr id="11" name="Picture 10">
            <a:extLst>
              <a:ext uri="{FF2B5EF4-FFF2-40B4-BE49-F238E27FC236}">
                <a16:creationId xmlns:a16="http://schemas.microsoft.com/office/drawing/2014/main" id="{B3B9DC14-4C81-7B83-3AF6-67D0D1D18066}"/>
              </a:ext>
            </a:extLst>
          </p:cNvPr>
          <p:cNvPicPr>
            <a:picLocks noChangeAspect="1"/>
          </p:cNvPicPr>
          <p:nvPr/>
        </p:nvPicPr>
        <p:blipFill>
          <a:blip r:embed="rId3"/>
          <a:stretch>
            <a:fillRect/>
          </a:stretch>
        </p:blipFill>
        <p:spPr>
          <a:xfrm>
            <a:off x="1009656" y="1644333"/>
            <a:ext cx="10923264" cy="5132296"/>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4580BFB2-7567-9AAD-6653-1435599AB1FE}"/>
                  </a:ext>
                </a:extLst>
              </p14:cNvPr>
              <p14:cNvContentPartPr/>
              <p14:nvPr/>
            </p14:nvContentPartPr>
            <p14:xfrm>
              <a:off x="11496600" y="3428925"/>
              <a:ext cx="142200" cy="360"/>
            </p14:xfrm>
          </p:contentPart>
        </mc:Choice>
        <mc:Fallback xmlns="">
          <p:pic>
            <p:nvPicPr>
              <p:cNvPr id="12" name="Ink 11">
                <a:extLst>
                  <a:ext uri="{FF2B5EF4-FFF2-40B4-BE49-F238E27FC236}">
                    <a16:creationId xmlns:a16="http://schemas.microsoft.com/office/drawing/2014/main" id="{4580BFB2-7567-9AAD-6653-1435599AB1FE}"/>
                  </a:ext>
                </a:extLst>
              </p:cNvPr>
              <p:cNvPicPr/>
              <p:nvPr/>
            </p:nvPicPr>
            <p:blipFill>
              <a:blip r:embed="rId6"/>
              <a:stretch>
                <a:fillRect/>
              </a:stretch>
            </p:blipFill>
            <p:spPr>
              <a:xfrm>
                <a:off x="11460600" y="3356925"/>
                <a:ext cx="213840" cy="144000"/>
              </a:xfrm>
              <a:prstGeom prst="rect">
                <a:avLst/>
              </a:prstGeom>
            </p:spPr>
          </p:pic>
        </mc:Fallback>
      </mc:AlternateContent>
      <p:sp>
        <p:nvSpPr>
          <p:cNvPr id="14" name="Oval 13">
            <a:extLst>
              <a:ext uri="{FF2B5EF4-FFF2-40B4-BE49-F238E27FC236}">
                <a16:creationId xmlns:a16="http://schemas.microsoft.com/office/drawing/2014/main" id="{B81F2BF5-0C03-6B02-D7AB-512B0A547652}"/>
              </a:ext>
            </a:extLst>
          </p:cNvPr>
          <p:cNvSpPr/>
          <p:nvPr/>
        </p:nvSpPr>
        <p:spPr>
          <a:xfrm>
            <a:off x="11430000" y="3340831"/>
            <a:ext cx="250704" cy="19595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97D8EAC-43B3-432D-587B-0EC8D6DE3115}"/>
              </a:ext>
            </a:extLst>
          </p:cNvPr>
          <p:cNvSpPr txBox="1"/>
          <p:nvPr/>
        </p:nvSpPr>
        <p:spPr>
          <a:xfrm>
            <a:off x="11194783" y="2835946"/>
            <a:ext cx="780983" cy="246221"/>
          </a:xfrm>
          <a:prstGeom prst="rect">
            <a:avLst/>
          </a:prstGeom>
          <a:noFill/>
        </p:spPr>
        <p:txBody>
          <a:bodyPr wrap="none" rtlCol="0">
            <a:spAutoFit/>
          </a:bodyPr>
          <a:lstStyle/>
          <a:p>
            <a:r>
              <a:rPr lang="en-US" sz="1000" dirty="0">
                <a:latin typeface="Arial (Body)"/>
              </a:rPr>
              <a:t>Paper Clip</a:t>
            </a:r>
          </a:p>
        </p:txBody>
      </p:sp>
      <p:cxnSp>
        <p:nvCxnSpPr>
          <p:cNvPr id="17" name="Straight Connector 16">
            <a:extLst>
              <a:ext uri="{FF2B5EF4-FFF2-40B4-BE49-F238E27FC236}">
                <a16:creationId xmlns:a16="http://schemas.microsoft.com/office/drawing/2014/main" id="{F43CE16E-D9C3-B45C-088B-4617B2F44D94}"/>
              </a:ext>
            </a:extLst>
          </p:cNvPr>
          <p:cNvCxnSpPr>
            <a:cxnSpLocks/>
            <a:endCxn id="15" idx="2"/>
          </p:cNvCxnSpPr>
          <p:nvPr/>
        </p:nvCxnSpPr>
        <p:spPr>
          <a:xfrm flipV="1">
            <a:off x="11567700" y="3082167"/>
            <a:ext cx="17575" cy="2360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19BF5ED3-BC90-2450-9B6F-B94252308FF8}"/>
                  </a:ext>
                </a:extLst>
              </p14:cNvPr>
              <p14:cNvContentPartPr/>
              <p14:nvPr/>
            </p14:nvContentPartPr>
            <p14:xfrm>
              <a:off x="1444608" y="3428856"/>
              <a:ext cx="360" cy="360"/>
            </p14:xfrm>
          </p:contentPart>
        </mc:Choice>
        <mc:Fallback xmlns="">
          <p:pic>
            <p:nvPicPr>
              <p:cNvPr id="4" name="Ink 3">
                <a:extLst>
                  <a:ext uri="{FF2B5EF4-FFF2-40B4-BE49-F238E27FC236}">
                    <a16:creationId xmlns:a16="http://schemas.microsoft.com/office/drawing/2014/main" id="{19BF5ED3-BC90-2450-9B6F-B94252308FF8}"/>
                  </a:ext>
                </a:extLst>
              </p:cNvPr>
              <p:cNvPicPr/>
              <p:nvPr/>
            </p:nvPicPr>
            <p:blipFill>
              <a:blip r:embed="rId8"/>
              <a:stretch>
                <a:fillRect/>
              </a:stretch>
            </p:blipFill>
            <p:spPr>
              <a:xfrm>
                <a:off x="1372608" y="328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50D71C93-78DF-2762-52F7-4BF6B364F64F}"/>
                  </a:ext>
                </a:extLst>
              </p14:cNvPr>
              <p14:cNvContentPartPr/>
              <p14:nvPr/>
            </p14:nvContentPartPr>
            <p14:xfrm>
              <a:off x="1526688" y="3428856"/>
              <a:ext cx="360" cy="360"/>
            </p14:xfrm>
          </p:contentPart>
        </mc:Choice>
        <mc:Fallback xmlns="">
          <p:pic>
            <p:nvPicPr>
              <p:cNvPr id="5" name="Ink 4">
                <a:extLst>
                  <a:ext uri="{FF2B5EF4-FFF2-40B4-BE49-F238E27FC236}">
                    <a16:creationId xmlns:a16="http://schemas.microsoft.com/office/drawing/2014/main" id="{50D71C93-78DF-2762-52F7-4BF6B364F64F}"/>
                  </a:ext>
                </a:extLst>
              </p:cNvPr>
              <p:cNvPicPr/>
              <p:nvPr/>
            </p:nvPicPr>
            <p:blipFill>
              <a:blip r:embed="rId8"/>
              <a:stretch>
                <a:fillRect/>
              </a:stretch>
            </p:blipFill>
            <p:spPr>
              <a:xfrm>
                <a:off x="1455048" y="3285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96C5D60-D963-379A-6FF3-B1536EFFD8C6}"/>
                  </a:ext>
                </a:extLst>
              </p14:cNvPr>
              <p14:cNvContentPartPr/>
              <p14:nvPr/>
            </p14:nvContentPartPr>
            <p14:xfrm>
              <a:off x="1673208" y="3437856"/>
              <a:ext cx="360" cy="360"/>
            </p14:xfrm>
          </p:contentPart>
        </mc:Choice>
        <mc:Fallback xmlns="">
          <p:pic>
            <p:nvPicPr>
              <p:cNvPr id="7" name="Ink 6">
                <a:extLst>
                  <a:ext uri="{FF2B5EF4-FFF2-40B4-BE49-F238E27FC236}">
                    <a16:creationId xmlns:a16="http://schemas.microsoft.com/office/drawing/2014/main" id="{096C5D60-D963-379A-6FF3-B1536EFFD8C6}"/>
                  </a:ext>
                </a:extLst>
              </p:cNvPr>
              <p:cNvPicPr/>
              <p:nvPr/>
            </p:nvPicPr>
            <p:blipFill>
              <a:blip r:embed="rId8"/>
              <a:stretch>
                <a:fillRect/>
              </a:stretch>
            </p:blipFill>
            <p:spPr>
              <a:xfrm>
                <a:off x="1601568" y="329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B23E7F6-0366-A941-0412-B06CEB0A6364}"/>
                  </a:ext>
                </a:extLst>
              </p14:cNvPr>
              <p14:cNvContentPartPr/>
              <p14:nvPr/>
            </p14:nvContentPartPr>
            <p14:xfrm>
              <a:off x="1801008" y="3437856"/>
              <a:ext cx="360" cy="360"/>
            </p14:xfrm>
          </p:contentPart>
        </mc:Choice>
        <mc:Fallback xmlns="">
          <p:pic>
            <p:nvPicPr>
              <p:cNvPr id="9" name="Ink 8">
                <a:extLst>
                  <a:ext uri="{FF2B5EF4-FFF2-40B4-BE49-F238E27FC236}">
                    <a16:creationId xmlns:a16="http://schemas.microsoft.com/office/drawing/2014/main" id="{DB23E7F6-0366-A941-0412-B06CEB0A6364}"/>
                  </a:ext>
                </a:extLst>
              </p:cNvPr>
              <p:cNvPicPr/>
              <p:nvPr/>
            </p:nvPicPr>
            <p:blipFill>
              <a:blip r:embed="rId8"/>
              <a:stretch>
                <a:fillRect/>
              </a:stretch>
            </p:blipFill>
            <p:spPr>
              <a:xfrm>
                <a:off x="1729368" y="3294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5575949-7418-9145-23B2-72CD31B90C22}"/>
                  </a:ext>
                </a:extLst>
              </p14:cNvPr>
              <p14:cNvContentPartPr/>
              <p14:nvPr/>
            </p14:nvContentPartPr>
            <p14:xfrm>
              <a:off x="1901808" y="3437856"/>
              <a:ext cx="360" cy="360"/>
            </p14:xfrm>
          </p:contentPart>
        </mc:Choice>
        <mc:Fallback xmlns="">
          <p:pic>
            <p:nvPicPr>
              <p:cNvPr id="10" name="Ink 9">
                <a:extLst>
                  <a:ext uri="{FF2B5EF4-FFF2-40B4-BE49-F238E27FC236}">
                    <a16:creationId xmlns:a16="http://schemas.microsoft.com/office/drawing/2014/main" id="{D5575949-7418-9145-23B2-72CD31B90C22}"/>
                  </a:ext>
                </a:extLst>
              </p:cNvPr>
              <p:cNvPicPr/>
              <p:nvPr/>
            </p:nvPicPr>
            <p:blipFill>
              <a:blip r:embed="rId8"/>
              <a:stretch>
                <a:fillRect/>
              </a:stretch>
            </p:blipFill>
            <p:spPr>
              <a:xfrm>
                <a:off x="1829808" y="3294216"/>
                <a:ext cx="144000" cy="288000"/>
              </a:xfrm>
              <a:prstGeom prst="rect">
                <a:avLst/>
              </a:prstGeom>
            </p:spPr>
          </p:pic>
        </mc:Fallback>
      </mc:AlternateContent>
    </p:spTree>
    <p:extLst>
      <p:ext uri="{BB962C8B-B14F-4D97-AF65-F5344CB8AC3E}">
        <p14:creationId xmlns:p14="http://schemas.microsoft.com/office/powerpoint/2010/main" val="381347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 (option 2)</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646331"/>
          </a:xfrm>
          <a:prstGeom prst="rect">
            <a:avLst/>
          </a:prstGeom>
          <a:noFill/>
        </p:spPr>
        <p:txBody>
          <a:bodyPr wrap="square" rtlCol="0">
            <a:spAutoFit/>
          </a:bodyPr>
          <a:lstStyle/>
          <a:p>
            <a:r>
              <a:rPr lang="en-US" dirty="0"/>
              <a:t>Select the individual you want to assign to the RFQ or ERPQ, then click ‘Apply’.  </a:t>
            </a:r>
            <a:r>
              <a:rPr lang="en-US" b="1" dirty="0"/>
              <a:t>Only assign one individual per RFQ and ERPQ.</a:t>
            </a:r>
          </a:p>
        </p:txBody>
      </p:sp>
      <p:pic>
        <p:nvPicPr>
          <p:cNvPr id="36" name="Picture 35">
            <a:extLst>
              <a:ext uri="{FF2B5EF4-FFF2-40B4-BE49-F238E27FC236}">
                <a16:creationId xmlns:a16="http://schemas.microsoft.com/office/drawing/2014/main" id="{8F8DFE8B-9B45-EE07-6E9B-8468AFEFA793}"/>
              </a:ext>
            </a:extLst>
          </p:cNvPr>
          <p:cNvPicPr>
            <a:picLocks noChangeAspect="1"/>
          </p:cNvPicPr>
          <p:nvPr/>
        </p:nvPicPr>
        <p:blipFill>
          <a:blip r:embed="rId3"/>
          <a:stretch>
            <a:fillRect/>
          </a:stretch>
        </p:blipFill>
        <p:spPr>
          <a:xfrm>
            <a:off x="1192824" y="1634557"/>
            <a:ext cx="9440592" cy="4982270"/>
          </a:xfrm>
          <a:prstGeom prst="rect">
            <a:avLst/>
          </a:prstGeom>
        </p:spPr>
      </p:pic>
      <p:sp>
        <p:nvSpPr>
          <p:cNvPr id="3" name="Rectangle 2">
            <a:extLst>
              <a:ext uri="{FF2B5EF4-FFF2-40B4-BE49-F238E27FC236}">
                <a16:creationId xmlns:a16="http://schemas.microsoft.com/office/drawing/2014/main" id="{3505A93A-84E9-B90A-71CC-60B131179C99}"/>
              </a:ext>
            </a:extLst>
          </p:cNvPr>
          <p:cNvSpPr/>
          <p:nvPr/>
        </p:nvSpPr>
        <p:spPr>
          <a:xfrm>
            <a:off x="3986712" y="2750404"/>
            <a:ext cx="886896" cy="34543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EF094FA-EB21-7EA6-26D0-6DDAB35BA695}"/>
              </a:ext>
            </a:extLst>
          </p:cNvPr>
          <p:cNvSpPr/>
          <p:nvPr/>
        </p:nvSpPr>
        <p:spPr>
          <a:xfrm>
            <a:off x="4303488" y="3190841"/>
            <a:ext cx="402336" cy="3769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5AC077-B380-9221-45EE-26486C1656A6}"/>
              </a:ext>
            </a:extLst>
          </p:cNvPr>
          <p:cNvSpPr/>
          <p:nvPr/>
        </p:nvSpPr>
        <p:spPr>
          <a:xfrm>
            <a:off x="5257800" y="3190841"/>
            <a:ext cx="1901952" cy="3769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0EDA48-E0DF-EDD4-4BC1-F3DFA8279541}"/>
              </a:ext>
            </a:extLst>
          </p:cNvPr>
          <p:cNvSpPr/>
          <p:nvPr/>
        </p:nvSpPr>
        <p:spPr>
          <a:xfrm>
            <a:off x="4315968" y="3662763"/>
            <a:ext cx="640080" cy="3450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FF64EB9-4E12-6212-B7AD-4FD869BCC80E}"/>
                  </a:ext>
                </a:extLst>
              </p14:cNvPr>
              <p14:cNvContentPartPr/>
              <p14:nvPr/>
            </p14:nvContentPartPr>
            <p14:xfrm>
              <a:off x="3748968" y="3839976"/>
              <a:ext cx="360" cy="360"/>
            </p14:xfrm>
          </p:contentPart>
        </mc:Choice>
        <mc:Fallback xmlns="">
          <p:pic>
            <p:nvPicPr>
              <p:cNvPr id="7" name="Ink 6">
                <a:extLst>
                  <a:ext uri="{FF2B5EF4-FFF2-40B4-BE49-F238E27FC236}">
                    <a16:creationId xmlns:a16="http://schemas.microsoft.com/office/drawing/2014/main" id="{9FF64EB9-4E12-6212-B7AD-4FD869BCC80E}"/>
                  </a:ext>
                </a:extLst>
              </p:cNvPr>
              <p:cNvPicPr/>
              <p:nvPr/>
            </p:nvPicPr>
            <p:blipFill>
              <a:blip r:embed="rId5"/>
              <a:stretch>
                <a:fillRect/>
              </a:stretch>
            </p:blipFill>
            <p:spPr>
              <a:xfrm>
                <a:off x="3677328" y="3696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E2767376-E7D2-88D2-9F8C-D2063ABE5BEA}"/>
                  </a:ext>
                </a:extLst>
              </p14:cNvPr>
              <p14:cNvContentPartPr/>
              <p14:nvPr/>
            </p14:nvContentPartPr>
            <p14:xfrm>
              <a:off x="3840048" y="3849336"/>
              <a:ext cx="360" cy="360"/>
            </p14:xfrm>
          </p:contentPart>
        </mc:Choice>
        <mc:Fallback xmlns="">
          <p:pic>
            <p:nvPicPr>
              <p:cNvPr id="9" name="Ink 8">
                <a:extLst>
                  <a:ext uri="{FF2B5EF4-FFF2-40B4-BE49-F238E27FC236}">
                    <a16:creationId xmlns:a16="http://schemas.microsoft.com/office/drawing/2014/main" id="{E2767376-E7D2-88D2-9F8C-D2063ABE5BEA}"/>
                  </a:ext>
                </a:extLst>
              </p:cNvPr>
              <p:cNvPicPr/>
              <p:nvPr/>
            </p:nvPicPr>
            <p:blipFill>
              <a:blip r:embed="rId5"/>
              <a:stretch>
                <a:fillRect/>
              </a:stretch>
            </p:blipFill>
            <p:spPr>
              <a:xfrm>
                <a:off x="3768408" y="3705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B5BC364B-679C-218F-AF39-CD617DE55798}"/>
                  </a:ext>
                </a:extLst>
              </p14:cNvPr>
              <p14:cNvContentPartPr/>
              <p14:nvPr/>
            </p14:nvContentPartPr>
            <p14:xfrm>
              <a:off x="3959208" y="3858336"/>
              <a:ext cx="360" cy="360"/>
            </p14:xfrm>
          </p:contentPart>
        </mc:Choice>
        <mc:Fallback xmlns="">
          <p:pic>
            <p:nvPicPr>
              <p:cNvPr id="10" name="Ink 9">
                <a:extLst>
                  <a:ext uri="{FF2B5EF4-FFF2-40B4-BE49-F238E27FC236}">
                    <a16:creationId xmlns:a16="http://schemas.microsoft.com/office/drawing/2014/main" id="{B5BC364B-679C-218F-AF39-CD617DE55798}"/>
                  </a:ext>
                </a:extLst>
              </p:cNvPr>
              <p:cNvPicPr/>
              <p:nvPr/>
            </p:nvPicPr>
            <p:blipFill>
              <a:blip r:embed="rId5"/>
              <a:stretch>
                <a:fillRect/>
              </a:stretch>
            </p:blipFill>
            <p:spPr>
              <a:xfrm>
                <a:off x="3887208" y="3714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60DB70D-EB90-3C31-8522-6818696B00FC}"/>
                  </a:ext>
                </a:extLst>
              </p14:cNvPr>
              <p14:cNvContentPartPr/>
              <p14:nvPr/>
            </p14:nvContentPartPr>
            <p14:xfrm>
              <a:off x="4078008" y="3849336"/>
              <a:ext cx="360" cy="360"/>
            </p14:xfrm>
          </p:contentPart>
        </mc:Choice>
        <mc:Fallback xmlns="">
          <p:pic>
            <p:nvPicPr>
              <p:cNvPr id="11" name="Ink 10">
                <a:extLst>
                  <a:ext uri="{FF2B5EF4-FFF2-40B4-BE49-F238E27FC236}">
                    <a16:creationId xmlns:a16="http://schemas.microsoft.com/office/drawing/2014/main" id="{C60DB70D-EB90-3C31-8522-6818696B00FC}"/>
                  </a:ext>
                </a:extLst>
              </p:cNvPr>
              <p:cNvPicPr/>
              <p:nvPr/>
            </p:nvPicPr>
            <p:blipFill>
              <a:blip r:embed="rId5"/>
              <a:stretch>
                <a:fillRect/>
              </a:stretch>
            </p:blipFill>
            <p:spPr>
              <a:xfrm>
                <a:off x="4006008" y="3705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CC5C8269-802E-F229-DB78-296A10C57D4C}"/>
                  </a:ext>
                </a:extLst>
              </p14:cNvPr>
              <p14:cNvContentPartPr/>
              <p14:nvPr/>
            </p14:nvContentPartPr>
            <p14:xfrm>
              <a:off x="4142088" y="3849336"/>
              <a:ext cx="360" cy="360"/>
            </p14:xfrm>
          </p:contentPart>
        </mc:Choice>
        <mc:Fallback xmlns="">
          <p:pic>
            <p:nvPicPr>
              <p:cNvPr id="12" name="Ink 11">
                <a:extLst>
                  <a:ext uri="{FF2B5EF4-FFF2-40B4-BE49-F238E27FC236}">
                    <a16:creationId xmlns:a16="http://schemas.microsoft.com/office/drawing/2014/main" id="{CC5C8269-802E-F229-DB78-296A10C57D4C}"/>
                  </a:ext>
                </a:extLst>
              </p:cNvPr>
              <p:cNvPicPr/>
              <p:nvPr/>
            </p:nvPicPr>
            <p:blipFill>
              <a:blip r:embed="rId5"/>
              <a:stretch>
                <a:fillRect/>
              </a:stretch>
            </p:blipFill>
            <p:spPr>
              <a:xfrm>
                <a:off x="4070088" y="3705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17A90B3-BE6D-4DF7-312C-E4B12227321B}"/>
                  </a:ext>
                </a:extLst>
              </p14:cNvPr>
              <p14:cNvContentPartPr/>
              <p14:nvPr/>
            </p14:nvContentPartPr>
            <p14:xfrm>
              <a:off x="4279248" y="3849336"/>
              <a:ext cx="360" cy="360"/>
            </p14:xfrm>
          </p:contentPart>
        </mc:Choice>
        <mc:Fallback xmlns="">
          <p:pic>
            <p:nvPicPr>
              <p:cNvPr id="13" name="Ink 12">
                <a:extLst>
                  <a:ext uri="{FF2B5EF4-FFF2-40B4-BE49-F238E27FC236}">
                    <a16:creationId xmlns:a16="http://schemas.microsoft.com/office/drawing/2014/main" id="{017A90B3-BE6D-4DF7-312C-E4B12227321B}"/>
                  </a:ext>
                </a:extLst>
              </p:cNvPr>
              <p:cNvPicPr/>
              <p:nvPr/>
            </p:nvPicPr>
            <p:blipFill>
              <a:blip r:embed="rId5"/>
              <a:stretch>
                <a:fillRect/>
              </a:stretch>
            </p:blipFill>
            <p:spPr>
              <a:xfrm>
                <a:off x="4207248" y="3705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5E150E71-BEEB-B66B-B636-AB6E7B1A4218}"/>
                  </a:ext>
                </a:extLst>
              </p14:cNvPr>
              <p14:cNvContentPartPr/>
              <p14:nvPr/>
            </p14:nvContentPartPr>
            <p14:xfrm>
              <a:off x="4389048" y="3849336"/>
              <a:ext cx="360" cy="360"/>
            </p14:xfrm>
          </p:contentPart>
        </mc:Choice>
        <mc:Fallback xmlns="">
          <p:pic>
            <p:nvPicPr>
              <p:cNvPr id="14" name="Ink 13">
                <a:extLst>
                  <a:ext uri="{FF2B5EF4-FFF2-40B4-BE49-F238E27FC236}">
                    <a16:creationId xmlns:a16="http://schemas.microsoft.com/office/drawing/2014/main" id="{5E150E71-BEEB-B66B-B636-AB6E7B1A4218}"/>
                  </a:ext>
                </a:extLst>
              </p:cNvPr>
              <p:cNvPicPr/>
              <p:nvPr/>
            </p:nvPicPr>
            <p:blipFill>
              <a:blip r:embed="rId5"/>
              <a:stretch>
                <a:fillRect/>
              </a:stretch>
            </p:blipFill>
            <p:spPr>
              <a:xfrm>
                <a:off x="4317048" y="3705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1C968835-9D41-5F85-1028-F44867AB964C}"/>
                  </a:ext>
                </a:extLst>
              </p14:cNvPr>
              <p14:cNvContentPartPr/>
              <p14:nvPr/>
            </p14:nvContentPartPr>
            <p14:xfrm>
              <a:off x="4489488" y="3858336"/>
              <a:ext cx="360" cy="360"/>
            </p14:xfrm>
          </p:contentPart>
        </mc:Choice>
        <mc:Fallback xmlns="">
          <p:pic>
            <p:nvPicPr>
              <p:cNvPr id="15" name="Ink 14">
                <a:extLst>
                  <a:ext uri="{FF2B5EF4-FFF2-40B4-BE49-F238E27FC236}">
                    <a16:creationId xmlns:a16="http://schemas.microsoft.com/office/drawing/2014/main" id="{1C968835-9D41-5F85-1028-F44867AB964C}"/>
                  </a:ext>
                </a:extLst>
              </p:cNvPr>
              <p:cNvPicPr/>
              <p:nvPr/>
            </p:nvPicPr>
            <p:blipFill>
              <a:blip r:embed="rId5"/>
              <a:stretch>
                <a:fillRect/>
              </a:stretch>
            </p:blipFill>
            <p:spPr>
              <a:xfrm>
                <a:off x="4417848" y="3714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09851B87-F2C0-BF14-04E5-857541415B9F}"/>
                  </a:ext>
                </a:extLst>
              </p14:cNvPr>
              <p14:cNvContentPartPr/>
              <p14:nvPr/>
            </p14:nvContentPartPr>
            <p14:xfrm>
              <a:off x="4580928" y="3858336"/>
              <a:ext cx="360" cy="360"/>
            </p14:xfrm>
          </p:contentPart>
        </mc:Choice>
        <mc:Fallback xmlns="">
          <p:pic>
            <p:nvPicPr>
              <p:cNvPr id="16" name="Ink 15">
                <a:extLst>
                  <a:ext uri="{FF2B5EF4-FFF2-40B4-BE49-F238E27FC236}">
                    <a16:creationId xmlns:a16="http://schemas.microsoft.com/office/drawing/2014/main" id="{09851B87-F2C0-BF14-04E5-857541415B9F}"/>
                  </a:ext>
                </a:extLst>
              </p:cNvPr>
              <p:cNvPicPr/>
              <p:nvPr/>
            </p:nvPicPr>
            <p:blipFill>
              <a:blip r:embed="rId5"/>
              <a:stretch>
                <a:fillRect/>
              </a:stretch>
            </p:blipFill>
            <p:spPr>
              <a:xfrm>
                <a:off x="4508928" y="3714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0497953E-18D8-23E8-B471-9C65839510E8}"/>
                  </a:ext>
                </a:extLst>
              </p14:cNvPr>
              <p14:cNvContentPartPr/>
              <p14:nvPr/>
            </p14:nvContentPartPr>
            <p14:xfrm>
              <a:off x="4645008" y="3858336"/>
              <a:ext cx="360" cy="360"/>
            </p14:xfrm>
          </p:contentPart>
        </mc:Choice>
        <mc:Fallback xmlns="">
          <p:pic>
            <p:nvPicPr>
              <p:cNvPr id="17" name="Ink 16">
                <a:extLst>
                  <a:ext uri="{FF2B5EF4-FFF2-40B4-BE49-F238E27FC236}">
                    <a16:creationId xmlns:a16="http://schemas.microsoft.com/office/drawing/2014/main" id="{0497953E-18D8-23E8-B471-9C65839510E8}"/>
                  </a:ext>
                </a:extLst>
              </p:cNvPr>
              <p:cNvPicPr/>
              <p:nvPr/>
            </p:nvPicPr>
            <p:blipFill>
              <a:blip r:embed="rId5"/>
              <a:stretch>
                <a:fillRect/>
              </a:stretch>
            </p:blipFill>
            <p:spPr>
              <a:xfrm>
                <a:off x="4573368" y="3714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4CCC8346-3046-8D64-8F76-4D1EE4FB528D}"/>
                  </a:ext>
                </a:extLst>
              </p14:cNvPr>
              <p14:cNvContentPartPr/>
              <p14:nvPr/>
            </p14:nvContentPartPr>
            <p14:xfrm>
              <a:off x="4699728" y="3858336"/>
              <a:ext cx="360" cy="360"/>
            </p14:xfrm>
          </p:contentPart>
        </mc:Choice>
        <mc:Fallback xmlns="">
          <p:pic>
            <p:nvPicPr>
              <p:cNvPr id="18" name="Ink 17">
                <a:extLst>
                  <a:ext uri="{FF2B5EF4-FFF2-40B4-BE49-F238E27FC236}">
                    <a16:creationId xmlns:a16="http://schemas.microsoft.com/office/drawing/2014/main" id="{4CCC8346-3046-8D64-8F76-4D1EE4FB528D}"/>
                  </a:ext>
                </a:extLst>
              </p:cNvPr>
              <p:cNvPicPr/>
              <p:nvPr/>
            </p:nvPicPr>
            <p:blipFill>
              <a:blip r:embed="rId5"/>
              <a:stretch>
                <a:fillRect/>
              </a:stretch>
            </p:blipFill>
            <p:spPr>
              <a:xfrm>
                <a:off x="4627728" y="3714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51A3817A-EDB9-FE02-99ED-6F1B621B90C9}"/>
                  </a:ext>
                </a:extLst>
              </p14:cNvPr>
              <p14:cNvContentPartPr/>
              <p14:nvPr/>
            </p14:nvContentPartPr>
            <p14:xfrm>
              <a:off x="4791168" y="3858336"/>
              <a:ext cx="360" cy="360"/>
            </p14:xfrm>
          </p:contentPart>
        </mc:Choice>
        <mc:Fallback xmlns="">
          <p:pic>
            <p:nvPicPr>
              <p:cNvPr id="19" name="Ink 18">
                <a:extLst>
                  <a:ext uri="{FF2B5EF4-FFF2-40B4-BE49-F238E27FC236}">
                    <a16:creationId xmlns:a16="http://schemas.microsoft.com/office/drawing/2014/main" id="{51A3817A-EDB9-FE02-99ED-6F1B621B90C9}"/>
                  </a:ext>
                </a:extLst>
              </p:cNvPr>
              <p:cNvPicPr/>
              <p:nvPr/>
            </p:nvPicPr>
            <p:blipFill>
              <a:blip r:embed="rId5"/>
              <a:stretch>
                <a:fillRect/>
              </a:stretch>
            </p:blipFill>
            <p:spPr>
              <a:xfrm>
                <a:off x="4719528" y="3714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A7B4B3F7-9212-F866-3EEB-2BBE2F3551B3}"/>
                  </a:ext>
                </a:extLst>
              </p14:cNvPr>
              <p14:cNvContentPartPr/>
              <p14:nvPr/>
            </p14:nvContentPartPr>
            <p14:xfrm>
              <a:off x="4873608" y="3858336"/>
              <a:ext cx="360" cy="360"/>
            </p14:xfrm>
          </p:contentPart>
        </mc:Choice>
        <mc:Fallback xmlns="">
          <p:pic>
            <p:nvPicPr>
              <p:cNvPr id="20" name="Ink 19">
                <a:extLst>
                  <a:ext uri="{FF2B5EF4-FFF2-40B4-BE49-F238E27FC236}">
                    <a16:creationId xmlns:a16="http://schemas.microsoft.com/office/drawing/2014/main" id="{A7B4B3F7-9212-F866-3EEB-2BBE2F3551B3}"/>
                  </a:ext>
                </a:extLst>
              </p:cNvPr>
              <p:cNvPicPr/>
              <p:nvPr/>
            </p:nvPicPr>
            <p:blipFill>
              <a:blip r:embed="rId5"/>
              <a:stretch>
                <a:fillRect/>
              </a:stretch>
            </p:blipFill>
            <p:spPr>
              <a:xfrm>
                <a:off x="4801608" y="371469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78DCC346-66F5-D743-42CA-B85D27F720A7}"/>
                  </a:ext>
                </a:extLst>
              </p14:cNvPr>
              <p14:cNvContentPartPr/>
              <p14:nvPr/>
            </p14:nvContentPartPr>
            <p14:xfrm>
              <a:off x="9226008" y="6417576"/>
              <a:ext cx="452880" cy="14760"/>
            </p14:xfrm>
          </p:contentPart>
        </mc:Choice>
        <mc:Fallback xmlns="">
          <p:pic>
            <p:nvPicPr>
              <p:cNvPr id="21" name="Ink 20">
                <a:extLst>
                  <a:ext uri="{FF2B5EF4-FFF2-40B4-BE49-F238E27FC236}">
                    <a16:creationId xmlns:a16="http://schemas.microsoft.com/office/drawing/2014/main" id="{78DCC346-66F5-D743-42CA-B85D27F720A7}"/>
                  </a:ext>
                </a:extLst>
              </p:cNvPr>
              <p:cNvPicPr/>
              <p:nvPr/>
            </p:nvPicPr>
            <p:blipFill>
              <a:blip r:embed="rId19"/>
              <a:stretch>
                <a:fillRect/>
              </a:stretch>
            </p:blipFill>
            <p:spPr>
              <a:xfrm>
                <a:off x="9154368" y="6273576"/>
                <a:ext cx="596520" cy="302400"/>
              </a:xfrm>
              <a:prstGeom prst="rect">
                <a:avLst/>
              </a:prstGeom>
            </p:spPr>
          </p:pic>
        </mc:Fallback>
      </mc:AlternateContent>
    </p:spTree>
    <p:extLst>
      <p:ext uri="{BB962C8B-B14F-4D97-AF65-F5344CB8AC3E}">
        <p14:creationId xmlns:p14="http://schemas.microsoft.com/office/powerpoint/2010/main" val="147383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2351E-A706-0897-A5DF-D9F8249411A4}"/>
              </a:ext>
            </a:extLst>
          </p:cNvPr>
          <p:cNvSpPr>
            <a:spLocks noGrp="1"/>
          </p:cNvSpPr>
          <p:nvPr>
            <p:ph type="title"/>
          </p:nvPr>
        </p:nvSpPr>
        <p:spPr>
          <a:xfrm>
            <a:off x="526774" y="2026923"/>
            <a:ext cx="11529391" cy="1041358"/>
          </a:xfrm>
        </p:spPr>
        <p:txBody>
          <a:bodyPr/>
          <a:lstStyle/>
          <a:p>
            <a:pPr algn="ctr"/>
            <a:r>
              <a:rPr lang="en-US" sz="3200" dirty="0">
                <a:latin typeface="Arial" panose="020B0604020202020204" pitchFamily="34" charset="0"/>
                <a:cs typeface="Arial" panose="020B0604020202020204" pitchFamily="34" charset="0"/>
              </a:rPr>
              <a:t>Review Align and ERO Secure Evidence Locker (SEL)</a:t>
            </a:r>
          </a:p>
        </p:txBody>
      </p:sp>
      <p:pic>
        <p:nvPicPr>
          <p:cNvPr id="5" name="Picture 4">
            <a:extLst>
              <a:ext uri="{FF2B5EF4-FFF2-40B4-BE49-F238E27FC236}">
                <a16:creationId xmlns:a16="http://schemas.microsoft.com/office/drawing/2014/main" id="{313BFA58-0F5B-FA6E-DE89-5DFDD9B075A0}"/>
              </a:ext>
            </a:extLst>
          </p:cNvPr>
          <p:cNvPicPr>
            <a:picLocks noChangeAspect="1"/>
          </p:cNvPicPr>
          <p:nvPr/>
        </p:nvPicPr>
        <p:blipFill>
          <a:blip r:embed="rId2"/>
          <a:stretch>
            <a:fillRect/>
          </a:stretch>
        </p:blipFill>
        <p:spPr>
          <a:xfrm>
            <a:off x="1153513" y="3746516"/>
            <a:ext cx="3560373" cy="2749534"/>
          </a:xfrm>
          <a:prstGeom prst="rect">
            <a:avLst/>
          </a:prstGeom>
        </p:spPr>
      </p:pic>
    </p:spTree>
    <p:extLst>
      <p:ext uri="{BB962C8B-B14F-4D97-AF65-F5344CB8AC3E}">
        <p14:creationId xmlns:p14="http://schemas.microsoft.com/office/powerpoint/2010/main" val="4049122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 (option 2)</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646331"/>
          </a:xfrm>
          <a:prstGeom prst="rect">
            <a:avLst/>
          </a:prstGeom>
          <a:noFill/>
        </p:spPr>
        <p:txBody>
          <a:bodyPr wrap="square" rtlCol="0">
            <a:spAutoFit/>
          </a:bodyPr>
          <a:lstStyle/>
          <a:p>
            <a:r>
              <a:rPr lang="en-US" dirty="0"/>
              <a:t>Select Assignee, Action ‘Assign’, then click ‘Update’ to complete assignment.  Complete these steps for each RFQ and ERPQ.</a:t>
            </a:r>
          </a:p>
        </p:txBody>
      </p:sp>
      <p:pic>
        <p:nvPicPr>
          <p:cNvPr id="11" name="Picture 10">
            <a:extLst>
              <a:ext uri="{FF2B5EF4-FFF2-40B4-BE49-F238E27FC236}">
                <a16:creationId xmlns:a16="http://schemas.microsoft.com/office/drawing/2014/main" id="{5D3569C0-9A81-409C-4DB1-B7A499DC2A36}"/>
              </a:ext>
            </a:extLst>
          </p:cNvPr>
          <p:cNvPicPr>
            <a:picLocks noChangeAspect="1"/>
          </p:cNvPicPr>
          <p:nvPr/>
        </p:nvPicPr>
        <p:blipFill>
          <a:blip r:embed="rId3"/>
          <a:stretch>
            <a:fillRect/>
          </a:stretch>
        </p:blipFill>
        <p:spPr>
          <a:xfrm>
            <a:off x="685800" y="1700784"/>
            <a:ext cx="10909679" cy="4983480"/>
          </a:xfrm>
          <a:prstGeom prst="rect">
            <a:avLst/>
          </a:prstGeom>
        </p:spPr>
      </p:pic>
      <p:sp>
        <p:nvSpPr>
          <p:cNvPr id="3" name="Rectangle 2">
            <a:extLst>
              <a:ext uri="{FF2B5EF4-FFF2-40B4-BE49-F238E27FC236}">
                <a16:creationId xmlns:a16="http://schemas.microsoft.com/office/drawing/2014/main" id="{458E627E-61EB-5D74-6935-2428E36F995A}"/>
              </a:ext>
            </a:extLst>
          </p:cNvPr>
          <p:cNvSpPr/>
          <p:nvPr/>
        </p:nvSpPr>
        <p:spPr>
          <a:xfrm>
            <a:off x="1636488" y="3910482"/>
            <a:ext cx="557928" cy="23693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47" name="Ink 46">
                <a:extLst>
                  <a:ext uri="{FF2B5EF4-FFF2-40B4-BE49-F238E27FC236}">
                    <a16:creationId xmlns:a16="http://schemas.microsoft.com/office/drawing/2014/main" id="{F4E0D4EA-CF94-2D91-5A45-E826B35FD3A2}"/>
                  </a:ext>
                </a:extLst>
              </p14:cNvPr>
              <p14:cNvContentPartPr/>
              <p14:nvPr/>
            </p14:nvContentPartPr>
            <p14:xfrm>
              <a:off x="1133928" y="3749616"/>
              <a:ext cx="33840" cy="8640"/>
            </p14:xfrm>
          </p:contentPart>
        </mc:Choice>
        <mc:Fallback xmlns="">
          <p:pic>
            <p:nvPicPr>
              <p:cNvPr id="47" name="Ink 46">
                <a:extLst>
                  <a:ext uri="{FF2B5EF4-FFF2-40B4-BE49-F238E27FC236}">
                    <a16:creationId xmlns:a16="http://schemas.microsoft.com/office/drawing/2014/main" id="{F4E0D4EA-CF94-2D91-5A45-E826B35FD3A2}"/>
                  </a:ext>
                </a:extLst>
              </p:cNvPr>
              <p:cNvPicPr/>
              <p:nvPr/>
            </p:nvPicPr>
            <p:blipFill>
              <a:blip r:embed="rId5"/>
              <a:stretch>
                <a:fillRect/>
              </a:stretch>
            </p:blipFill>
            <p:spPr>
              <a:xfrm>
                <a:off x="1061928" y="3605976"/>
                <a:ext cx="177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E94DFDAD-7D9A-7FD0-38D1-34382186090F}"/>
                  </a:ext>
                </a:extLst>
              </p14:cNvPr>
              <p14:cNvContentPartPr/>
              <p14:nvPr/>
            </p14:nvContentPartPr>
            <p14:xfrm>
              <a:off x="1179288" y="3748896"/>
              <a:ext cx="360" cy="360"/>
            </p14:xfrm>
          </p:contentPart>
        </mc:Choice>
        <mc:Fallback xmlns="">
          <p:pic>
            <p:nvPicPr>
              <p:cNvPr id="48" name="Ink 47">
                <a:extLst>
                  <a:ext uri="{FF2B5EF4-FFF2-40B4-BE49-F238E27FC236}">
                    <a16:creationId xmlns:a16="http://schemas.microsoft.com/office/drawing/2014/main" id="{E94DFDAD-7D9A-7FD0-38D1-34382186090F}"/>
                  </a:ext>
                </a:extLst>
              </p:cNvPr>
              <p:cNvPicPr/>
              <p:nvPr/>
            </p:nvPicPr>
            <p:blipFill>
              <a:blip r:embed="rId7"/>
              <a:stretch>
                <a:fillRect/>
              </a:stretch>
            </p:blipFill>
            <p:spPr>
              <a:xfrm>
                <a:off x="1107648" y="36052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079CD020-2A1D-44F5-9A36-53631CA6D384}"/>
                  </a:ext>
                </a:extLst>
              </p14:cNvPr>
              <p14:cNvContentPartPr/>
              <p14:nvPr/>
            </p14:nvContentPartPr>
            <p14:xfrm>
              <a:off x="1252728" y="3748896"/>
              <a:ext cx="3960" cy="360"/>
            </p14:xfrm>
          </p:contentPart>
        </mc:Choice>
        <mc:Fallback xmlns="">
          <p:pic>
            <p:nvPicPr>
              <p:cNvPr id="49" name="Ink 48">
                <a:extLst>
                  <a:ext uri="{FF2B5EF4-FFF2-40B4-BE49-F238E27FC236}">
                    <a16:creationId xmlns:a16="http://schemas.microsoft.com/office/drawing/2014/main" id="{079CD020-2A1D-44F5-9A36-53631CA6D384}"/>
                  </a:ext>
                </a:extLst>
              </p:cNvPr>
              <p:cNvPicPr/>
              <p:nvPr/>
            </p:nvPicPr>
            <p:blipFill>
              <a:blip r:embed="rId9"/>
              <a:stretch>
                <a:fillRect/>
              </a:stretch>
            </p:blipFill>
            <p:spPr>
              <a:xfrm>
                <a:off x="1180728" y="360525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DD4697C0-9232-712B-30C5-5AD98C798BD3}"/>
                  </a:ext>
                </a:extLst>
              </p14:cNvPr>
              <p14:cNvContentPartPr/>
              <p14:nvPr/>
            </p14:nvContentPartPr>
            <p14:xfrm>
              <a:off x="1316808" y="3748896"/>
              <a:ext cx="3960" cy="360"/>
            </p14:xfrm>
          </p:contentPart>
        </mc:Choice>
        <mc:Fallback xmlns="">
          <p:pic>
            <p:nvPicPr>
              <p:cNvPr id="50" name="Ink 49">
                <a:extLst>
                  <a:ext uri="{FF2B5EF4-FFF2-40B4-BE49-F238E27FC236}">
                    <a16:creationId xmlns:a16="http://schemas.microsoft.com/office/drawing/2014/main" id="{DD4697C0-9232-712B-30C5-5AD98C798BD3}"/>
                  </a:ext>
                </a:extLst>
              </p:cNvPr>
              <p:cNvPicPr/>
              <p:nvPr/>
            </p:nvPicPr>
            <p:blipFill>
              <a:blip r:embed="rId11"/>
              <a:stretch>
                <a:fillRect/>
              </a:stretch>
            </p:blipFill>
            <p:spPr>
              <a:xfrm>
                <a:off x="1244808" y="360525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Ink 50">
                <a:extLst>
                  <a:ext uri="{FF2B5EF4-FFF2-40B4-BE49-F238E27FC236}">
                    <a16:creationId xmlns:a16="http://schemas.microsoft.com/office/drawing/2014/main" id="{FCA2774D-99DE-7B50-0658-FBCC3686A28F}"/>
                  </a:ext>
                </a:extLst>
              </p14:cNvPr>
              <p14:cNvContentPartPr/>
              <p14:nvPr/>
            </p14:nvContentPartPr>
            <p14:xfrm>
              <a:off x="1371528" y="3748896"/>
              <a:ext cx="360" cy="360"/>
            </p14:xfrm>
          </p:contentPart>
        </mc:Choice>
        <mc:Fallback xmlns="">
          <p:pic>
            <p:nvPicPr>
              <p:cNvPr id="51" name="Ink 50">
                <a:extLst>
                  <a:ext uri="{FF2B5EF4-FFF2-40B4-BE49-F238E27FC236}">
                    <a16:creationId xmlns:a16="http://schemas.microsoft.com/office/drawing/2014/main" id="{FCA2774D-99DE-7B50-0658-FBCC3686A28F}"/>
                  </a:ext>
                </a:extLst>
              </p:cNvPr>
              <p:cNvPicPr/>
              <p:nvPr/>
            </p:nvPicPr>
            <p:blipFill>
              <a:blip r:embed="rId7"/>
              <a:stretch>
                <a:fillRect/>
              </a:stretch>
            </p:blipFill>
            <p:spPr>
              <a:xfrm>
                <a:off x="1299888" y="36052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 name="Ink 51">
                <a:extLst>
                  <a:ext uri="{FF2B5EF4-FFF2-40B4-BE49-F238E27FC236}">
                    <a16:creationId xmlns:a16="http://schemas.microsoft.com/office/drawing/2014/main" id="{F33463DE-EF6A-DBD5-547D-3EFF65FA0EB1}"/>
                  </a:ext>
                </a:extLst>
              </p14:cNvPr>
              <p14:cNvContentPartPr/>
              <p14:nvPr/>
            </p14:nvContentPartPr>
            <p14:xfrm>
              <a:off x="1508328" y="3748896"/>
              <a:ext cx="360" cy="360"/>
            </p14:xfrm>
          </p:contentPart>
        </mc:Choice>
        <mc:Fallback xmlns="">
          <p:pic>
            <p:nvPicPr>
              <p:cNvPr id="52" name="Ink 51">
                <a:extLst>
                  <a:ext uri="{FF2B5EF4-FFF2-40B4-BE49-F238E27FC236}">
                    <a16:creationId xmlns:a16="http://schemas.microsoft.com/office/drawing/2014/main" id="{F33463DE-EF6A-DBD5-547D-3EFF65FA0EB1}"/>
                  </a:ext>
                </a:extLst>
              </p:cNvPr>
              <p:cNvPicPr/>
              <p:nvPr/>
            </p:nvPicPr>
            <p:blipFill>
              <a:blip r:embed="rId7"/>
              <a:stretch>
                <a:fillRect/>
              </a:stretch>
            </p:blipFill>
            <p:spPr>
              <a:xfrm>
                <a:off x="1436688" y="36052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Ink 52">
                <a:extLst>
                  <a:ext uri="{FF2B5EF4-FFF2-40B4-BE49-F238E27FC236}">
                    <a16:creationId xmlns:a16="http://schemas.microsoft.com/office/drawing/2014/main" id="{C59E29F1-EFD6-CF61-72B2-B0D763E0AEB4}"/>
                  </a:ext>
                </a:extLst>
              </p14:cNvPr>
              <p14:cNvContentPartPr/>
              <p14:nvPr/>
            </p14:nvContentPartPr>
            <p14:xfrm>
              <a:off x="1627488" y="3748896"/>
              <a:ext cx="360" cy="360"/>
            </p14:xfrm>
          </p:contentPart>
        </mc:Choice>
        <mc:Fallback xmlns="">
          <p:pic>
            <p:nvPicPr>
              <p:cNvPr id="53" name="Ink 52">
                <a:extLst>
                  <a:ext uri="{FF2B5EF4-FFF2-40B4-BE49-F238E27FC236}">
                    <a16:creationId xmlns:a16="http://schemas.microsoft.com/office/drawing/2014/main" id="{C59E29F1-EFD6-CF61-72B2-B0D763E0AEB4}"/>
                  </a:ext>
                </a:extLst>
              </p:cNvPr>
              <p:cNvPicPr/>
              <p:nvPr/>
            </p:nvPicPr>
            <p:blipFill>
              <a:blip r:embed="rId7"/>
              <a:stretch>
                <a:fillRect/>
              </a:stretch>
            </p:blipFill>
            <p:spPr>
              <a:xfrm>
                <a:off x="1555488" y="36052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4" name="Ink 53">
                <a:extLst>
                  <a:ext uri="{FF2B5EF4-FFF2-40B4-BE49-F238E27FC236}">
                    <a16:creationId xmlns:a16="http://schemas.microsoft.com/office/drawing/2014/main" id="{E36F06D3-AE83-908F-3FE0-360A8A513407}"/>
                  </a:ext>
                </a:extLst>
              </p14:cNvPr>
              <p14:cNvContentPartPr/>
              <p14:nvPr/>
            </p14:nvContentPartPr>
            <p14:xfrm>
              <a:off x="1755648" y="3757896"/>
              <a:ext cx="12960" cy="3960"/>
            </p14:xfrm>
          </p:contentPart>
        </mc:Choice>
        <mc:Fallback xmlns="">
          <p:pic>
            <p:nvPicPr>
              <p:cNvPr id="54" name="Ink 53">
                <a:extLst>
                  <a:ext uri="{FF2B5EF4-FFF2-40B4-BE49-F238E27FC236}">
                    <a16:creationId xmlns:a16="http://schemas.microsoft.com/office/drawing/2014/main" id="{E36F06D3-AE83-908F-3FE0-360A8A513407}"/>
                  </a:ext>
                </a:extLst>
              </p:cNvPr>
              <p:cNvPicPr/>
              <p:nvPr/>
            </p:nvPicPr>
            <p:blipFill>
              <a:blip r:embed="rId16"/>
              <a:stretch>
                <a:fillRect/>
              </a:stretch>
            </p:blipFill>
            <p:spPr>
              <a:xfrm>
                <a:off x="1683648" y="3614256"/>
                <a:ext cx="156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5" name="Ink 54">
                <a:extLst>
                  <a:ext uri="{FF2B5EF4-FFF2-40B4-BE49-F238E27FC236}">
                    <a16:creationId xmlns:a16="http://schemas.microsoft.com/office/drawing/2014/main" id="{3B2C98DF-6164-05B2-4D3A-E6CF6E9254E2}"/>
                  </a:ext>
                </a:extLst>
              </p14:cNvPr>
              <p14:cNvContentPartPr/>
              <p14:nvPr/>
            </p14:nvContentPartPr>
            <p14:xfrm>
              <a:off x="1920168" y="3748896"/>
              <a:ext cx="360" cy="360"/>
            </p14:xfrm>
          </p:contentPart>
        </mc:Choice>
        <mc:Fallback xmlns="">
          <p:pic>
            <p:nvPicPr>
              <p:cNvPr id="55" name="Ink 54">
                <a:extLst>
                  <a:ext uri="{FF2B5EF4-FFF2-40B4-BE49-F238E27FC236}">
                    <a16:creationId xmlns:a16="http://schemas.microsoft.com/office/drawing/2014/main" id="{3B2C98DF-6164-05B2-4D3A-E6CF6E9254E2}"/>
                  </a:ext>
                </a:extLst>
              </p:cNvPr>
              <p:cNvPicPr/>
              <p:nvPr/>
            </p:nvPicPr>
            <p:blipFill>
              <a:blip r:embed="rId7"/>
              <a:stretch>
                <a:fillRect/>
              </a:stretch>
            </p:blipFill>
            <p:spPr>
              <a:xfrm>
                <a:off x="1848168" y="36052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Ink 55">
                <a:extLst>
                  <a:ext uri="{FF2B5EF4-FFF2-40B4-BE49-F238E27FC236}">
                    <a16:creationId xmlns:a16="http://schemas.microsoft.com/office/drawing/2014/main" id="{192F3D7F-F961-4B98-6983-1EDD8ED66AFE}"/>
                  </a:ext>
                </a:extLst>
              </p14:cNvPr>
              <p14:cNvContentPartPr/>
              <p14:nvPr/>
            </p14:nvContentPartPr>
            <p14:xfrm>
              <a:off x="1142928" y="3995856"/>
              <a:ext cx="360" cy="360"/>
            </p14:xfrm>
          </p:contentPart>
        </mc:Choice>
        <mc:Fallback xmlns="">
          <p:pic>
            <p:nvPicPr>
              <p:cNvPr id="56" name="Ink 55">
                <a:extLst>
                  <a:ext uri="{FF2B5EF4-FFF2-40B4-BE49-F238E27FC236}">
                    <a16:creationId xmlns:a16="http://schemas.microsoft.com/office/drawing/2014/main" id="{192F3D7F-F961-4B98-6983-1EDD8ED66AFE}"/>
                  </a:ext>
                </a:extLst>
              </p:cNvPr>
              <p:cNvPicPr/>
              <p:nvPr/>
            </p:nvPicPr>
            <p:blipFill>
              <a:blip r:embed="rId7"/>
              <a:stretch>
                <a:fillRect/>
              </a:stretch>
            </p:blipFill>
            <p:spPr>
              <a:xfrm>
                <a:off x="1070928" y="38518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7" name="Ink 56">
                <a:extLst>
                  <a:ext uri="{FF2B5EF4-FFF2-40B4-BE49-F238E27FC236}">
                    <a16:creationId xmlns:a16="http://schemas.microsoft.com/office/drawing/2014/main" id="{55B30D9B-3F58-5F6D-7B9B-6CA2BFA92B12}"/>
                  </a:ext>
                </a:extLst>
              </p14:cNvPr>
              <p14:cNvContentPartPr/>
              <p14:nvPr/>
            </p14:nvContentPartPr>
            <p14:xfrm>
              <a:off x="1261728" y="3995856"/>
              <a:ext cx="360" cy="360"/>
            </p14:xfrm>
          </p:contentPart>
        </mc:Choice>
        <mc:Fallback xmlns="">
          <p:pic>
            <p:nvPicPr>
              <p:cNvPr id="57" name="Ink 56">
                <a:extLst>
                  <a:ext uri="{FF2B5EF4-FFF2-40B4-BE49-F238E27FC236}">
                    <a16:creationId xmlns:a16="http://schemas.microsoft.com/office/drawing/2014/main" id="{55B30D9B-3F58-5F6D-7B9B-6CA2BFA92B12}"/>
                  </a:ext>
                </a:extLst>
              </p:cNvPr>
              <p:cNvPicPr/>
              <p:nvPr/>
            </p:nvPicPr>
            <p:blipFill>
              <a:blip r:embed="rId7"/>
              <a:stretch>
                <a:fillRect/>
              </a:stretch>
            </p:blipFill>
            <p:spPr>
              <a:xfrm>
                <a:off x="1189728" y="38518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8" name="Ink 57">
                <a:extLst>
                  <a:ext uri="{FF2B5EF4-FFF2-40B4-BE49-F238E27FC236}">
                    <a16:creationId xmlns:a16="http://schemas.microsoft.com/office/drawing/2014/main" id="{A07AB963-D6A8-6BEF-269D-C2B9BA79FC96}"/>
                  </a:ext>
                </a:extLst>
              </p14:cNvPr>
              <p14:cNvContentPartPr/>
              <p14:nvPr/>
            </p14:nvContentPartPr>
            <p14:xfrm>
              <a:off x="1380528" y="3995856"/>
              <a:ext cx="360" cy="360"/>
            </p14:xfrm>
          </p:contentPart>
        </mc:Choice>
        <mc:Fallback xmlns="">
          <p:pic>
            <p:nvPicPr>
              <p:cNvPr id="58" name="Ink 57">
                <a:extLst>
                  <a:ext uri="{FF2B5EF4-FFF2-40B4-BE49-F238E27FC236}">
                    <a16:creationId xmlns:a16="http://schemas.microsoft.com/office/drawing/2014/main" id="{A07AB963-D6A8-6BEF-269D-C2B9BA79FC96}"/>
                  </a:ext>
                </a:extLst>
              </p:cNvPr>
              <p:cNvPicPr/>
              <p:nvPr/>
            </p:nvPicPr>
            <p:blipFill>
              <a:blip r:embed="rId7"/>
              <a:stretch>
                <a:fillRect/>
              </a:stretch>
            </p:blipFill>
            <p:spPr>
              <a:xfrm>
                <a:off x="1308888" y="38518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 58">
                <a:extLst>
                  <a:ext uri="{FF2B5EF4-FFF2-40B4-BE49-F238E27FC236}">
                    <a16:creationId xmlns:a16="http://schemas.microsoft.com/office/drawing/2014/main" id="{A51B4448-3FEA-8948-015A-8BCAEF842A48}"/>
                  </a:ext>
                </a:extLst>
              </p14:cNvPr>
              <p14:cNvContentPartPr/>
              <p14:nvPr/>
            </p14:nvContentPartPr>
            <p14:xfrm>
              <a:off x="1481328" y="3995856"/>
              <a:ext cx="360" cy="360"/>
            </p14:xfrm>
          </p:contentPart>
        </mc:Choice>
        <mc:Fallback xmlns="">
          <p:pic>
            <p:nvPicPr>
              <p:cNvPr id="59" name="Ink 58">
                <a:extLst>
                  <a:ext uri="{FF2B5EF4-FFF2-40B4-BE49-F238E27FC236}">
                    <a16:creationId xmlns:a16="http://schemas.microsoft.com/office/drawing/2014/main" id="{A51B4448-3FEA-8948-015A-8BCAEF842A48}"/>
                  </a:ext>
                </a:extLst>
              </p:cNvPr>
              <p:cNvPicPr/>
              <p:nvPr/>
            </p:nvPicPr>
            <p:blipFill>
              <a:blip r:embed="rId7"/>
              <a:stretch>
                <a:fillRect/>
              </a:stretch>
            </p:blipFill>
            <p:spPr>
              <a:xfrm>
                <a:off x="1409328" y="38518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Ink 59">
                <a:extLst>
                  <a:ext uri="{FF2B5EF4-FFF2-40B4-BE49-F238E27FC236}">
                    <a16:creationId xmlns:a16="http://schemas.microsoft.com/office/drawing/2014/main" id="{7CE49C16-C640-099D-7BDB-18C01D3AC611}"/>
                  </a:ext>
                </a:extLst>
              </p14:cNvPr>
              <p14:cNvContentPartPr/>
              <p14:nvPr/>
            </p14:nvContentPartPr>
            <p14:xfrm>
              <a:off x="1572768" y="4004856"/>
              <a:ext cx="360" cy="360"/>
            </p14:xfrm>
          </p:contentPart>
        </mc:Choice>
        <mc:Fallback xmlns="">
          <p:pic>
            <p:nvPicPr>
              <p:cNvPr id="60" name="Ink 59">
                <a:extLst>
                  <a:ext uri="{FF2B5EF4-FFF2-40B4-BE49-F238E27FC236}">
                    <a16:creationId xmlns:a16="http://schemas.microsoft.com/office/drawing/2014/main" id="{7CE49C16-C640-099D-7BDB-18C01D3AC611}"/>
                  </a:ext>
                </a:extLst>
              </p:cNvPr>
              <p:cNvPicPr/>
              <p:nvPr/>
            </p:nvPicPr>
            <p:blipFill>
              <a:blip r:embed="rId7"/>
              <a:stretch>
                <a:fillRect/>
              </a:stretch>
            </p:blipFill>
            <p:spPr>
              <a:xfrm>
                <a:off x="1500768" y="3861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Ink 60">
                <a:extLst>
                  <a:ext uri="{FF2B5EF4-FFF2-40B4-BE49-F238E27FC236}">
                    <a16:creationId xmlns:a16="http://schemas.microsoft.com/office/drawing/2014/main" id="{228D3490-D98C-C6B4-7E69-EEF76C2A5F79}"/>
                  </a:ext>
                </a:extLst>
              </p14:cNvPr>
              <p14:cNvContentPartPr/>
              <p14:nvPr/>
            </p14:nvContentPartPr>
            <p14:xfrm>
              <a:off x="1700568" y="4013856"/>
              <a:ext cx="360" cy="360"/>
            </p14:xfrm>
          </p:contentPart>
        </mc:Choice>
        <mc:Fallback xmlns="">
          <p:pic>
            <p:nvPicPr>
              <p:cNvPr id="61" name="Ink 60">
                <a:extLst>
                  <a:ext uri="{FF2B5EF4-FFF2-40B4-BE49-F238E27FC236}">
                    <a16:creationId xmlns:a16="http://schemas.microsoft.com/office/drawing/2014/main" id="{228D3490-D98C-C6B4-7E69-EEF76C2A5F79}"/>
                  </a:ext>
                </a:extLst>
              </p:cNvPr>
              <p:cNvPicPr/>
              <p:nvPr/>
            </p:nvPicPr>
            <p:blipFill>
              <a:blip r:embed="rId7"/>
              <a:stretch>
                <a:fillRect/>
              </a:stretch>
            </p:blipFill>
            <p:spPr>
              <a:xfrm>
                <a:off x="1628928" y="3870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2" name="Ink 61">
                <a:extLst>
                  <a:ext uri="{FF2B5EF4-FFF2-40B4-BE49-F238E27FC236}">
                    <a16:creationId xmlns:a16="http://schemas.microsoft.com/office/drawing/2014/main" id="{DB8AC0C1-25DD-7288-D5DB-AB143291D4D1}"/>
                  </a:ext>
                </a:extLst>
              </p14:cNvPr>
              <p14:cNvContentPartPr/>
              <p14:nvPr/>
            </p14:nvContentPartPr>
            <p14:xfrm>
              <a:off x="1846728" y="4013856"/>
              <a:ext cx="360" cy="360"/>
            </p14:xfrm>
          </p:contentPart>
        </mc:Choice>
        <mc:Fallback xmlns="">
          <p:pic>
            <p:nvPicPr>
              <p:cNvPr id="62" name="Ink 61">
                <a:extLst>
                  <a:ext uri="{FF2B5EF4-FFF2-40B4-BE49-F238E27FC236}">
                    <a16:creationId xmlns:a16="http://schemas.microsoft.com/office/drawing/2014/main" id="{DB8AC0C1-25DD-7288-D5DB-AB143291D4D1}"/>
                  </a:ext>
                </a:extLst>
              </p:cNvPr>
              <p:cNvPicPr/>
              <p:nvPr/>
            </p:nvPicPr>
            <p:blipFill>
              <a:blip r:embed="rId7"/>
              <a:stretch>
                <a:fillRect/>
              </a:stretch>
            </p:blipFill>
            <p:spPr>
              <a:xfrm>
                <a:off x="1775088" y="3870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3" name="Ink 62">
                <a:extLst>
                  <a:ext uri="{FF2B5EF4-FFF2-40B4-BE49-F238E27FC236}">
                    <a16:creationId xmlns:a16="http://schemas.microsoft.com/office/drawing/2014/main" id="{0943F7B0-0F8A-383B-983A-EF06B2ED7187}"/>
                  </a:ext>
                </a:extLst>
              </p14:cNvPr>
              <p14:cNvContentPartPr/>
              <p14:nvPr/>
            </p14:nvContentPartPr>
            <p14:xfrm>
              <a:off x="1965528" y="4013856"/>
              <a:ext cx="16920" cy="360"/>
            </p14:xfrm>
          </p:contentPart>
        </mc:Choice>
        <mc:Fallback xmlns="">
          <p:pic>
            <p:nvPicPr>
              <p:cNvPr id="63" name="Ink 62">
                <a:extLst>
                  <a:ext uri="{FF2B5EF4-FFF2-40B4-BE49-F238E27FC236}">
                    <a16:creationId xmlns:a16="http://schemas.microsoft.com/office/drawing/2014/main" id="{0943F7B0-0F8A-383B-983A-EF06B2ED7187}"/>
                  </a:ext>
                </a:extLst>
              </p:cNvPr>
              <p:cNvPicPr/>
              <p:nvPr/>
            </p:nvPicPr>
            <p:blipFill>
              <a:blip r:embed="rId26"/>
              <a:stretch>
                <a:fillRect/>
              </a:stretch>
            </p:blipFill>
            <p:spPr>
              <a:xfrm>
                <a:off x="1893888" y="3870216"/>
                <a:ext cx="160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 name="Ink 63">
                <a:extLst>
                  <a:ext uri="{FF2B5EF4-FFF2-40B4-BE49-F238E27FC236}">
                    <a16:creationId xmlns:a16="http://schemas.microsoft.com/office/drawing/2014/main" id="{53BD528A-3C57-1C2E-B7C9-2878FF117A37}"/>
                  </a:ext>
                </a:extLst>
              </p14:cNvPr>
              <p14:cNvContentPartPr/>
              <p14:nvPr/>
            </p14:nvContentPartPr>
            <p14:xfrm>
              <a:off x="2112048" y="4013856"/>
              <a:ext cx="3960" cy="360"/>
            </p14:xfrm>
          </p:contentPart>
        </mc:Choice>
        <mc:Fallback xmlns="">
          <p:pic>
            <p:nvPicPr>
              <p:cNvPr id="64" name="Ink 63">
                <a:extLst>
                  <a:ext uri="{FF2B5EF4-FFF2-40B4-BE49-F238E27FC236}">
                    <a16:creationId xmlns:a16="http://schemas.microsoft.com/office/drawing/2014/main" id="{53BD528A-3C57-1C2E-B7C9-2878FF117A37}"/>
                  </a:ext>
                </a:extLst>
              </p:cNvPr>
              <p:cNvPicPr/>
              <p:nvPr/>
            </p:nvPicPr>
            <p:blipFill>
              <a:blip r:embed="rId9"/>
              <a:stretch>
                <a:fillRect/>
              </a:stretch>
            </p:blipFill>
            <p:spPr>
              <a:xfrm>
                <a:off x="2040408" y="387021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5" name="Ink 64">
                <a:extLst>
                  <a:ext uri="{FF2B5EF4-FFF2-40B4-BE49-F238E27FC236}">
                    <a16:creationId xmlns:a16="http://schemas.microsoft.com/office/drawing/2014/main" id="{B69770A5-1318-AE29-0C10-AE8F02A3F6E6}"/>
                  </a:ext>
                </a:extLst>
              </p14:cNvPr>
              <p14:cNvContentPartPr/>
              <p14:nvPr/>
            </p14:nvContentPartPr>
            <p14:xfrm>
              <a:off x="2130408" y="4023216"/>
              <a:ext cx="360" cy="360"/>
            </p14:xfrm>
          </p:contentPart>
        </mc:Choice>
        <mc:Fallback xmlns="">
          <p:pic>
            <p:nvPicPr>
              <p:cNvPr id="65" name="Ink 64">
                <a:extLst>
                  <a:ext uri="{FF2B5EF4-FFF2-40B4-BE49-F238E27FC236}">
                    <a16:creationId xmlns:a16="http://schemas.microsoft.com/office/drawing/2014/main" id="{B69770A5-1318-AE29-0C10-AE8F02A3F6E6}"/>
                  </a:ext>
                </a:extLst>
              </p:cNvPr>
              <p:cNvPicPr/>
              <p:nvPr/>
            </p:nvPicPr>
            <p:blipFill>
              <a:blip r:embed="rId7"/>
              <a:stretch>
                <a:fillRect/>
              </a:stretch>
            </p:blipFill>
            <p:spPr>
              <a:xfrm>
                <a:off x="2058768" y="38795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6" name="Ink 65">
                <a:extLst>
                  <a:ext uri="{FF2B5EF4-FFF2-40B4-BE49-F238E27FC236}">
                    <a16:creationId xmlns:a16="http://schemas.microsoft.com/office/drawing/2014/main" id="{500BC2DA-5395-94C5-0789-4ADA63072C59}"/>
                  </a:ext>
                </a:extLst>
              </p14:cNvPr>
              <p14:cNvContentPartPr/>
              <p14:nvPr/>
            </p14:nvContentPartPr>
            <p14:xfrm>
              <a:off x="2020608" y="4023216"/>
              <a:ext cx="360" cy="360"/>
            </p14:xfrm>
          </p:contentPart>
        </mc:Choice>
        <mc:Fallback xmlns="">
          <p:pic>
            <p:nvPicPr>
              <p:cNvPr id="66" name="Ink 65">
                <a:extLst>
                  <a:ext uri="{FF2B5EF4-FFF2-40B4-BE49-F238E27FC236}">
                    <a16:creationId xmlns:a16="http://schemas.microsoft.com/office/drawing/2014/main" id="{500BC2DA-5395-94C5-0789-4ADA63072C59}"/>
                  </a:ext>
                </a:extLst>
              </p:cNvPr>
              <p:cNvPicPr/>
              <p:nvPr/>
            </p:nvPicPr>
            <p:blipFill>
              <a:blip r:embed="rId7"/>
              <a:stretch>
                <a:fillRect/>
              </a:stretch>
            </p:blipFill>
            <p:spPr>
              <a:xfrm>
                <a:off x="1948968" y="38795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7" name="Ink 66">
                <a:extLst>
                  <a:ext uri="{FF2B5EF4-FFF2-40B4-BE49-F238E27FC236}">
                    <a16:creationId xmlns:a16="http://schemas.microsoft.com/office/drawing/2014/main" id="{FB0A0C06-7BC1-5D75-0466-AC5291696103}"/>
                  </a:ext>
                </a:extLst>
              </p14:cNvPr>
              <p14:cNvContentPartPr/>
              <p14:nvPr/>
            </p14:nvContentPartPr>
            <p14:xfrm>
              <a:off x="1901808" y="4023216"/>
              <a:ext cx="360" cy="360"/>
            </p14:xfrm>
          </p:contentPart>
        </mc:Choice>
        <mc:Fallback xmlns="">
          <p:pic>
            <p:nvPicPr>
              <p:cNvPr id="67" name="Ink 66">
                <a:extLst>
                  <a:ext uri="{FF2B5EF4-FFF2-40B4-BE49-F238E27FC236}">
                    <a16:creationId xmlns:a16="http://schemas.microsoft.com/office/drawing/2014/main" id="{FB0A0C06-7BC1-5D75-0466-AC5291696103}"/>
                  </a:ext>
                </a:extLst>
              </p:cNvPr>
              <p:cNvPicPr/>
              <p:nvPr/>
            </p:nvPicPr>
            <p:blipFill>
              <a:blip r:embed="rId7"/>
              <a:stretch>
                <a:fillRect/>
              </a:stretch>
            </p:blipFill>
            <p:spPr>
              <a:xfrm>
                <a:off x="1829808" y="38795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8" name="Ink 67">
                <a:extLst>
                  <a:ext uri="{FF2B5EF4-FFF2-40B4-BE49-F238E27FC236}">
                    <a16:creationId xmlns:a16="http://schemas.microsoft.com/office/drawing/2014/main" id="{A2EEFBC9-2698-4F53-A8FF-A390C2B39405}"/>
                  </a:ext>
                </a:extLst>
              </p14:cNvPr>
              <p14:cNvContentPartPr/>
              <p14:nvPr/>
            </p14:nvContentPartPr>
            <p14:xfrm>
              <a:off x="1819368" y="4023216"/>
              <a:ext cx="360" cy="360"/>
            </p14:xfrm>
          </p:contentPart>
        </mc:Choice>
        <mc:Fallback xmlns="">
          <p:pic>
            <p:nvPicPr>
              <p:cNvPr id="68" name="Ink 67">
                <a:extLst>
                  <a:ext uri="{FF2B5EF4-FFF2-40B4-BE49-F238E27FC236}">
                    <a16:creationId xmlns:a16="http://schemas.microsoft.com/office/drawing/2014/main" id="{A2EEFBC9-2698-4F53-A8FF-A390C2B39405}"/>
                  </a:ext>
                </a:extLst>
              </p:cNvPr>
              <p:cNvPicPr/>
              <p:nvPr/>
            </p:nvPicPr>
            <p:blipFill>
              <a:blip r:embed="rId7"/>
              <a:stretch>
                <a:fillRect/>
              </a:stretch>
            </p:blipFill>
            <p:spPr>
              <a:xfrm>
                <a:off x="1747728" y="38795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9" name="Ink 68">
                <a:extLst>
                  <a:ext uri="{FF2B5EF4-FFF2-40B4-BE49-F238E27FC236}">
                    <a16:creationId xmlns:a16="http://schemas.microsoft.com/office/drawing/2014/main" id="{D1CA6C06-A2D2-1C9C-382F-649304E6F97D}"/>
                  </a:ext>
                </a:extLst>
              </p14:cNvPr>
              <p14:cNvContentPartPr/>
              <p14:nvPr/>
            </p14:nvContentPartPr>
            <p14:xfrm>
              <a:off x="1783008" y="4023216"/>
              <a:ext cx="360" cy="360"/>
            </p14:xfrm>
          </p:contentPart>
        </mc:Choice>
        <mc:Fallback xmlns="">
          <p:pic>
            <p:nvPicPr>
              <p:cNvPr id="69" name="Ink 68">
                <a:extLst>
                  <a:ext uri="{FF2B5EF4-FFF2-40B4-BE49-F238E27FC236}">
                    <a16:creationId xmlns:a16="http://schemas.microsoft.com/office/drawing/2014/main" id="{D1CA6C06-A2D2-1C9C-382F-649304E6F97D}"/>
                  </a:ext>
                </a:extLst>
              </p:cNvPr>
              <p:cNvPicPr/>
              <p:nvPr/>
            </p:nvPicPr>
            <p:blipFill>
              <a:blip r:embed="rId7"/>
              <a:stretch>
                <a:fillRect/>
              </a:stretch>
            </p:blipFill>
            <p:spPr>
              <a:xfrm>
                <a:off x="1711008" y="38795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 name="Ink 69">
                <a:extLst>
                  <a:ext uri="{FF2B5EF4-FFF2-40B4-BE49-F238E27FC236}">
                    <a16:creationId xmlns:a16="http://schemas.microsoft.com/office/drawing/2014/main" id="{2CA85DE2-56D9-59A8-7D29-F1458C9EF550}"/>
                  </a:ext>
                </a:extLst>
              </p14:cNvPr>
              <p14:cNvContentPartPr/>
              <p14:nvPr/>
            </p14:nvContentPartPr>
            <p14:xfrm>
              <a:off x="1709568" y="4004856"/>
              <a:ext cx="360" cy="360"/>
            </p14:xfrm>
          </p:contentPart>
        </mc:Choice>
        <mc:Fallback xmlns="">
          <p:pic>
            <p:nvPicPr>
              <p:cNvPr id="70" name="Ink 69">
                <a:extLst>
                  <a:ext uri="{FF2B5EF4-FFF2-40B4-BE49-F238E27FC236}">
                    <a16:creationId xmlns:a16="http://schemas.microsoft.com/office/drawing/2014/main" id="{2CA85DE2-56D9-59A8-7D29-F1458C9EF550}"/>
                  </a:ext>
                </a:extLst>
              </p:cNvPr>
              <p:cNvPicPr/>
              <p:nvPr/>
            </p:nvPicPr>
            <p:blipFill>
              <a:blip r:embed="rId7"/>
              <a:stretch>
                <a:fillRect/>
              </a:stretch>
            </p:blipFill>
            <p:spPr>
              <a:xfrm>
                <a:off x="1637928" y="3861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1" name="Ink 70">
                <a:extLst>
                  <a:ext uri="{FF2B5EF4-FFF2-40B4-BE49-F238E27FC236}">
                    <a16:creationId xmlns:a16="http://schemas.microsoft.com/office/drawing/2014/main" id="{2875F95E-5252-10E7-DD4C-202F5D3A78BF}"/>
                  </a:ext>
                </a:extLst>
              </p14:cNvPr>
              <p14:cNvContentPartPr/>
              <p14:nvPr/>
            </p14:nvContentPartPr>
            <p14:xfrm>
              <a:off x="1609128" y="4004856"/>
              <a:ext cx="360" cy="360"/>
            </p14:xfrm>
          </p:contentPart>
        </mc:Choice>
        <mc:Fallback xmlns="">
          <p:pic>
            <p:nvPicPr>
              <p:cNvPr id="71" name="Ink 70">
                <a:extLst>
                  <a:ext uri="{FF2B5EF4-FFF2-40B4-BE49-F238E27FC236}">
                    <a16:creationId xmlns:a16="http://schemas.microsoft.com/office/drawing/2014/main" id="{2875F95E-5252-10E7-DD4C-202F5D3A78BF}"/>
                  </a:ext>
                </a:extLst>
              </p:cNvPr>
              <p:cNvPicPr/>
              <p:nvPr/>
            </p:nvPicPr>
            <p:blipFill>
              <a:blip r:embed="rId7"/>
              <a:stretch>
                <a:fillRect/>
              </a:stretch>
            </p:blipFill>
            <p:spPr>
              <a:xfrm>
                <a:off x="1537128" y="3861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2" name="Ink 71">
                <a:extLst>
                  <a:ext uri="{FF2B5EF4-FFF2-40B4-BE49-F238E27FC236}">
                    <a16:creationId xmlns:a16="http://schemas.microsoft.com/office/drawing/2014/main" id="{52595206-AFEF-8E5D-4369-69A9431EEC7C}"/>
                  </a:ext>
                </a:extLst>
              </p14:cNvPr>
              <p14:cNvContentPartPr/>
              <p14:nvPr/>
            </p14:nvContentPartPr>
            <p14:xfrm>
              <a:off x="1453968" y="4023216"/>
              <a:ext cx="360" cy="360"/>
            </p14:xfrm>
          </p:contentPart>
        </mc:Choice>
        <mc:Fallback xmlns="">
          <p:pic>
            <p:nvPicPr>
              <p:cNvPr id="72" name="Ink 71">
                <a:extLst>
                  <a:ext uri="{FF2B5EF4-FFF2-40B4-BE49-F238E27FC236}">
                    <a16:creationId xmlns:a16="http://schemas.microsoft.com/office/drawing/2014/main" id="{52595206-AFEF-8E5D-4369-69A9431EEC7C}"/>
                  </a:ext>
                </a:extLst>
              </p:cNvPr>
              <p:cNvPicPr/>
              <p:nvPr/>
            </p:nvPicPr>
            <p:blipFill>
              <a:blip r:embed="rId7"/>
              <a:stretch>
                <a:fillRect/>
              </a:stretch>
            </p:blipFill>
            <p:spPr>
              <a:xfrm>
                <a:off x="1381968" y="387957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 name="Ink 72">
                <a:extLst>
                  <a:ext uri="{FF2B5EF4-FFF2-40B4-BE49-F238E27FC236}">
                    <a16:creationId xmlns:a16="http://schemas.microsoft.com/office/drawing/2014/main" id="{AFA485B6-16E1-05C0-E7BC-F8CBD4FD6B51}"/>
                  </a:ext>
                </a:extLst>
              </p14:cNvPr>
              <p14:cNvContentPartPr/>
              <p14:nvPr/>
            </p14:nvContentPartPr>
            <p14:xfrm>
              <a:off x="1362168" y="4004856"/>
              <a:ext cx="360" cy="360"/>
            </p14:xfrm>
          </p:contentPart>
        </mc:Choice>
        <mc:Fallback xmlns="">
          <p:pic>
            <p:nvPicPr>
              <p:cNvPr id="73" name="Ink 72">
                <a:extLst>
                  <a:ext uri="{FF2B5EF4-FFF2-40B4-BE49-F238E27FC236}">
                    <a16:creationId xmlns:a16="http://schemas.microsoft.com/office/drawing/2014/main" id="{AFA485B6-16E1-05C0-E7BC-F8CBD4FD6B51}"/>
                  </a:ext>
                </a:extLst>
              </p:cNvPr>
              <p:cNvPicPr/>
              <p:nvPr/>
            </p:nvPicPr>
            <p:blipFill>
              <a:blip r:embed="rId7"/>
              <a:stretch>
                <a:fillRect/>
              </a:stretch>
            </p:blipFill>
            <p:spPr>
              <a:xfrm>
                <a:off x="1290528" y="3861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4" name="Ink 73">
                <a:extLst>
                  <a:ext uri="{FF2B5EF4-FFF2-40B4-BE49-F238E27FC236}">
                    <a16:creationId xmlns:a16="http://schemas.microsoft.com/office/drawing/2014/main" id="{5ADB2F58-3085-89C2-D2E2-A20A59C5F1ED}"/>
                  </a:ext>
                </a:extLst>
              </p14:cNvPr>
              <p14:cNvContentPartPr/>
              <p14:nvPr/>
            </p14:nvContentPartPr>
            <p14:xfrm>
              <a:off x="1526688" y="4013856"/>
              <a:ext cx="360" cy="360"/>
            </p14:xfrm>
          </p:contentPart>
        </mc:Choice>
        <mc:Fallback xmlns="">
          <p:pic>
            <p:nvPicPr>
              <p:cNvPr id="74" name="Ink 73">
                <a:extLst>
                  <a:ext uri="{FF2B5EF4-FFF2-40B4-BE49-F238E27FC236}">
                    <a16:creationId xmlns:a16="http://schemas.microsoft.com/office/drawing/2014/main" id="{5ADB2F58-3085-89C2-D2E2-A20A59C5F1ED}"/>
                  </a:ext>
                </a:extLst>
              </p:cNvPr>
              <p:cNvPicPr/>
              <p:nvPr/>
            </p:nvPicPr>
            <p:blipFill>
              <a:blip r:embed="rId7"/>
              <a:stretch>
                <a:fillRect/>
              </a:stretch>
            </p:blipFill>
            <p:spPr>
              <a:xfrm>
                <a:off x="1455048" y="3870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5" name="Ink 74">
                <a:extLst>
                  <a:ext uri="{FF2B5EF4-FFF2-40B4-BE49-F238E27FC236}">
                    <a16:creationId xmlns:a16="http://schemas.microsoft.com/office/drawing/2014/main" id="{D55F1CF6-E873-0605-AFC4-30DFE784E031}"/>
                  </a:ext>
                </a:extLst>
              </p14:cNvPr>
              <p14:cNvContentPartPr/>
              <p14:nvPr/>
            </p14:nvContentPartPr>
            <p14:xfrm>
              <a:off x="1636488" y="4013856"/>
              <a:ext cx="3960" cy="360"/>
            </p14:xfrm>
          </p:contentPart>
        </mc:Choice>
        <mc:Fallback xmlns="">
          <p:pic>
            <p:nvPicPr>
              <p:cNvPr id="75" name="Ink 74">
                <a:extLst>
                  <a:ext uri="{FF2B5EF4-FFF2-40B4-BE49-F238E27FC236}">
                    <a16:creationId xmlns:a16="http://schemas.microsoft.com/office/drawing/2014/main" id="{D55F1CF6-E873-0605-AFC4-30DFE784E031}"/>
                  </a:ext>
                </a:extLst>
              </p:cNvPr>
              <p:cNvPicPr/>
              <p:nvPr/>
            </p:nvPicPr>
            <p:blipFill>
              <a:blip r:embed="rId9"/>
              <a:stretch>
                <a:fillRect/>
              </a:stretch>
            </p:blipFill>
            <p:spPr>
              <a:xfrm>
                <a:off x="1564848" y="3870216"/>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6" name="Ink 75">
                <a:extLst>
                  <a:ext uri="{FF2B5EF4-FFF2-40B4-BE49-F238E27FC236}">
                    <a16:creationId xmlns:a16="http://schemas.microsoft.com/office/drawing/2014/main" id="{1761BCAF-4FCE-F573-8641-51E07299C8DC}"/>
                  </a:ext>
                </a:extLst>
              </p14:cNvPr>
              <p14:cNvContentPartPr/>
              <p14:nvPr/>
            </p14:nvContentPartPr>
            <p14:xfrm>
              <a:off x="1362168" y="4010256"/>
              <a:ext cx="360" cy="3960"/>
            </p14:xfrm>
          </p:contentPart>
        </mc:Choice>
        <mc:Fallback xmlns="">
          <p:pic>
            <p:nvPicPr>
              <p:cNvPr id="76" name="Ink 75">
                <a:extLst>
                  <a:ext uri="{FF2B5EF4-FFF2-40B4-BE49-F238E27FC236}">
                    <a16:creationId xmlns:a16="http://schemas.microsoft.com/office/drawing/2014/main" id="{1761BCAF-4FCE-F573-8641-51E07299C8DC}"/>
                  </a:ext>
                </a:extLst>
              </p:cNvPr>
              <p:cNvPicPr/>
              <p:nvPr/>
            </p:nvPicPr>
            <p:blipFill>
              <a:blip r:embed="rId40"/>
              <a:stretch>
                <a:fillRect/>
              </a:stretch>
            </p:blipFill>
            <p:spPr>
              <a:xfrm>
                <a:off x="1290528" y="3866616"/>
                <a:ext cx="144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 name="Ink 76">
                <a:extLst>
                  <a:ext uri="{FF2B5EF4-FFF2-40B4-BE49-F238E27FC236}">
                    <a16:creationId xmlns:a16="http://schemas.microsoft.com/office/drawing/2014/main" id="{13B503FB-1896-3E80-44D5-AC61F3B0FC1C}"/>
                  </a:ext>
                </a:extLst>
              </p14:cNvPr>
              <p14:cNvContentPartPr/>
              <p14:nvPr/>
            </p14:nvContentPartPr>
            <p14:xfrm>
              <a:off x="1307448" y="4004856"/>
              <a:ext cx="360" cy="360"/>
            </p14:xfrm>
          </p:contentPart>
        </mc:Choice>
        <mc:Fallback xmlns="">
          <p:pic>
            <p:nvPicPr>
              <p:cNvPr id="77" name="Ink 76">
                <a:extLst>
                  <a:ext uri="{FF2B5EF4-FFF2-40B4-BE49-F238E27FC236}">
                    <a16:creationId xmlns:a16="http://schemas.microsoft.com/office/drawing/2014/main" id="{13B503FB-1896-3E80-44D5-AC61F3B0FC1C}"/>
                  </a:ext>
                </a:extLst>
              </p:cNvPr>
              <p:cNvPicPr/>
              <p:nvPr/>
            </p:nvPicPr>
            <p:blipFill>
              <a:blip r:embed="rId7"/>
              <a:stretch>
                <a:fillRect/>
              </a:stretch>
            </p:blipFill>
            <p:spPr>
              <a:xfrm>
                <a:off x="1235448" y="3861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8" name="Ink 77">
                <a:extLst>
                  <a:ext uri="{FF2B5EF4-FFF2-40B4-BE49-F238E27FC236}">
                    <a16:creationId xmlns:a16="http://schemas.microsoft.com/office/drawing/2014/main" id="{C7259BC7-C0DE-FB23-6BA1-462AAC9539A0}"/>
                  </a:ext>
                </a:extLst>
              </p14:cNvPr>
              <p14:cNvContentPartPr/>
              <p14:nvPr/>
            </p14:nvContentPartPr>
            <p14:xfrm>
              <a:off x="1252728" y="3986856"/>
              <a:ext cx="360" cy="360"/>
            </p14:xfrm>
          </p:contentPart>
        </mc:Choice>
        <mc:Fallback xmlns="">
          <p:pic>
            <p:nvPicPr>
              <p:cNvPr id="78" name="Ink 77">
                <a:extLst>
                  <a:ext uri="{FF2B5EF4-FFF2-40B4-BE49-F238E27FC236}">
                    <a16:creationId xmlns:a16="http://schemas.microsoft.com/office/drawing/2014/main" id="{C7259BC7-C0DE-FB23-6BA1-462AAC9539A0}"/>
                  </a:ext>
                </a:extLst>
              </p:cNvPr>
              <p:cNvPicPr/>
              <p:nvPr/>
            </p:nvPicPr>
            <p:blipFill>
              <a:blip r:embed="rId7"/>
              <a:stretch>
                <a:fillRect/>
              </a:stretch>
            </p:blipFill>
            <p:spPr>
              <a:xfrm>
                <a:off x="1180728" y="384285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9" name="Ink 78">
                <a:extLst>
                  <a:ext uri="{FF2B5EF4-FFF2-40B4-BE49-F238E27FC236}">
                    <a16:creationId xmlns:a16="http://schemas.microsoft.com/office/drawing/2014/main" id="{F1EF9FA8-BC5A-6319-0D15-16ACDA275155}"/>
                  </a:ext>
                </a:extLst>
              </p14:cNvPr>
              <p14:cNvContentPartPr/>
              <p14:nvPr/>
            </p14:nvContentPartPr>
            <p14:xfrm>
              <a:off x="1252728" y="4004856"/>
              <a:ext cx="360" cy="360"/>
            </p14:xfrm>
          </p:contentPart>
        </mc:Choice>
        <mc:Fallback xmlns="">
          <p:pic>
            <p:nvPicPr>
              <p:cNvPr id="79" name="Ink 78">
                <a:extLst>
                  <a:ext uri="{FF2B5EF4-FFF2-40B4-BE49-F238E27FC236}">
                    <a16:creationId xmlns:a16="http://schemas.microsoft.com/office/drawing/2014/main" id="{F1EF9FA8-BC5A-6319-0D15-16ACDA275155}"/>
                  </a:ext>
                </a:extLst>
              </p:cNvPr>
              <p:cNvPicPr/>
              <p:nvPr/>
            </p:nvPicPr>
            <p:blipFill>
              <a:blip r:embed="rId7"/>
              <a:stretch>
                <a:fillRect/>
              </a:stretch>
            </p:blipFill>
            <p:spPr>
              <a:xfrm>
                <a:off x="1180728" y="3861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0" name="Ink 79">
                <a:extLst>
                  <a:ext uri="{FF2B5EF4-FFF2-40B4-BE49-F238E27FC236}">
                    <a16:creationId xmlns:a16="http://schemas.microsoft.com/office/drawing/2014/main" id="{C52BF686-1E9A-67F6-D05B-051962F99587}"/>
                  </a:ext>
                </a:extLst>
              </p14:cNvPr>
              <p14:cNvContentPartPr/>
              <p14:nvPr/>
            </p14:nvContentPartPr>
            <p14:xfrm>
              <a:off x="1179288" y="4013856"/>
              <a:ext cx="360" cy="360"/>
            </p14:xfrm>
          </p:contentPart>
        </mc:Choice>
        <mc:Fallback xmlns="">
          <p:pic>
            <p:nvPicPr>
              <p:cNvPr id="80" name="Ink 79">
                <a:extLst>
                  <a:ext uri="{FF2B5EF4-FFF2-40B4-BE49-F238E27FC236}">
                    <a16:creationId xmlns:a16="http://schemas.microsoft.com/office/drawing/2014/main" id="{C52BF686-1E9A-67F6-D05B-051962F99587}"/>
                  </a:ext>
                </a:extLst>
              </p:cNvPr>
              <p:cNvPicPr/>
              <p:nvPr/>
            </p:nvPicPr>
            <p:blipFill>
              <a:blip r:embed="rId7"/>
              <a:stretch>
                <a:fillRect/>
              </a:stretch>
            </p:blipFill>
            <p:spPr>
              <a:xfrm>
                <a:off x="1107648" y="3870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1" name="Ink 80">
                <a:extLst>
                  <a:ext uri="{FF2B5EF4-FFF2-40B4-BE49-F238E27FC236}">
                    <a16:creationId xmlns:a16="http://schemas.microsoft.com/office/drawing/2014/main" id="{5F1781AC-02DF-098D-E63A-732AD9B6B733}"/>
                  </a:ext>
                </a:extLst>
              </p14:cNvPr>
              <p14:cNvContentPartPr/>
              <p14:nvPr/>
            </p14:nvContentPartPr>
            <p14:xfrm>
              <a:off x="1142928" y="4013856"/>
              <a:ext cx="360" cy="360"/>
            </p14:xfrm>
          </p:contentPart>
        </mc:Choice>
        <mc:Fallback xmlns="">
          <p:pic>
            <p:nvPicPr>
              <p:cNvPr id="81" name="Ink 80">
                <a:extLst>
                  <a:ext uri="{FF2B5EF4-FFF2-40B4-BE49-F238E27FC236}">
                    <a16:creationId xmlns:a16="http://schemas.microsoft.com/office/drawing/2014/main" id="{5F1781AC-02DF-098D-E63A-732AD9B6B733}"/>
                  </a:ext>
                </a:extLst>
              </p:cNvPr>
              <p:cNvPicPr/>
              <p:nvPr/>
            </p:nvPicPr>
            <p:blipFill>
              <a:blip r:embed="rId7"/>
              <a:stretch>
                <a:fillRect/>
              </a:stretch>
            </p:blipFill>
            <p:spPr>
              <a:xfrm>
                <a:off x="1070928" y="387021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3" name="Ink 82">
                <a:extLst>
                  <a:ext uri="{FF2B5EF4-FFF2-40B4-BE49-F238E27FC236}">
                    <a16:creationId xmlns:a16="http://schemas.microsoft.com/office/drawing/2014/main" id="{F56419AC-C2C3-B0D3-E980-A71EA01E7D13}"/>
                  </a:ext>
                </a:extLst>
              </p14:cNvPr>
              <p14:cNvContentPartPr/>
              <p14:nvPr/>
            </p14:nvContentPartPr>
            <p14:xfrm>
              <a:off x="996768" y="4764096"/>
              <a:ext cx="289800" cy="21240"/>
            </p14:xfrm>
          </p:contentPart>
        </mc:Choice>
        <mc:Fallback xmlns="">
          <p:pic>
            <p:nvPicPr>
              <p:cNvPr id="83" name="Ink 82">
                <a:extLst>
                  <a:ext uri="{FF2B5EF4-FFF2-40B4-BE49-F238E27FC236}">
                    <a16:creationId xmlns:a16="http://schemas.microsoft.com/office/drawing/2014/main" id="{F56419AC-C2C3-B0D3-E980-A71EA01E7D13}"/>
                  </a:ext>
                </a:extLst>
              </p:cNvPr>
              <p:cNvPicPr/>
              <p:nvPr/>
            </p:nvPicPr>
            <p:blipFill>
              <a:blip r:embed="rId47"/>
              <a:stretch>
                <a:fillRect/>
              </a:stretch>
            </p:blipFill>
            <p:spPr>
              <a:xfrm>
                <a:off x="924768" y="4620096"/>
                <a:ext cx="4334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Ink 83">
                <a:extLst>
                  <a:ext uri="{FF2B5EF4-FFF2-40B4-BE49-F238E27FC236}">
                    <a16:creationId xmlns:a16="http://schemas.microsoft.com/office/drawing/2014/main" id="{6AF62405-93F5-E242-5CDA-0DB1142930C8}"/>
                  </a:ext>
                </a:extLst>
              </p14:cNvPr>
              <p14:cNvContentPartPr/>
              <p14:nvPr/>
            </p14:nvContentPartPr>
            <p14:xfrm>
              <a:off x="1014768" y="5908896"/>
              <a:ext cx="352800" cy="36000"/>
            </p14:xfrm>
          </p:contentPart>
        </mc:Choice>
        <mc:Fallback xmlns="">
          <p:pic>
            <p:nvPicPr>
              <p:cNvPr id="84" name="Ink 83">
                <a:extLst>
                  <a:ext uri="{FF2B5EF4-FFF2-40B4-BE49-F238E27FC236}">
                    <a16:creationId xmlns:a16="http://schemas.microsoft.com/office/drawing/2014/main" id="{6AF62405-93F5-E242-5CDA-0DB1142930C8}"/>
                  </a:ext>
                </a:extLst>
              </p:cNvPr>
              <p:cNvPicPr/>
              <p:nvPr/>
            </p:nvPicPr>
            <p:blipFill>
              <a:blip r:embed="rId49"/>
              <a:stretch>
                <a:fillRect/>
              </a:stretch>
            </p:blipFill>
            <p:spPr>
              <a:xfrm>
                <a:off x="943128" y="5764896"/>
                <a:ext cx="4964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5" name="Ink 84">
                <a:extLst>
                  <a:ext uri="{FF2B5EF4-FFF2-40B4-BE49-F238E27FC236}">
                    <a16:creationId xmlns:a16="http://schemas.microsoft.com/office/drawing/2014/main" id="{A0E89C00-E9C0-6C73-30C0-78A183F82011}"/>
                  </a:ext>
                </a:extLst>
              </p14:cNvPr>
              <p14:cNvContentPartPr/>
              <p14:nvPr/>
            </p14:nvContentPartPr>
            <p14:xfrm>
              <a:off x="10277568" y="6501096"/>
              <a:ext cx="483840" cy="39600"/>
            </p14:xfrm>
          </p:contentPart>
        </mc:Choice>
        <mc:Fallback xmlns="">
          <p:pic>
            <p:nvPicPr>
              <p:cNvPr id="85" name="Ink 84">
                <a:extLst>
                  <a:ext uri="{FF2B5EF4-FFF2-40B4-BE49-F238E27FC236}">
                    <a16:creationId xmlns:a16="http://schemas.microsoft.com/office/drawing/2014/main" id="{A0E89C00-E9C0-6C73-30C0-78A183F82011}"/>
                  </a:ext>
                </a:extLst>
              </p:cNvPr>
              <p:cNvPicPr/>
              <p:nvPr/>
            </p:nvPicPr>
            <p:blipFill>
              <a:blip r:embed="rId51"/>
              <a:stretch>
                <a:fillRect/>
              </a:stretch>
            </p:blipFill>
            <p:spPr>
              <a:xfrm>
                <a:off x="10205928" y="6357096"/>
                <a:ext cx="627480" cy="327240"/>
              </a:xfrm>
              <a:prstGeom prst="rect">
                <a:avLst/>
              </a:prstGeom>
            </p:spPr>
          </p:pic>
        </mc:Fallback>
      </mc:AlternateContent>
    </p:spTree>
    <p:extLst>
      <p:ext uri="{BB962C8B-B14F-4D97-AF65-F5344CB8AC3E}">
        <p14:creationId xmlns:p14="http://schemas.microsoft.com/office/powerpoint/2010/main" val="2980526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 (option 2)</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369332"/>
          </a:xfrm>
          <a:prstGeom prst="rect">
            <a:avLst/>
          </a:prstGeom>
          <a:noFill/>
        </p:spPr>
        <p:txBody>
          <a:bodyPr wrap="square" rtlCol="0">
            <a:spAutoFit/>
          </a:bodyPr>
          <a:lstStyle/>
          <a:p>
            <a:r>
              <a:rPr lang="en-US" dirty="0"/>
              <a:t>The selected Assignee will appear in the Assigned to for each RFQ and ERPQ.  </a:t>
            </a:r>
          </a:p>
        </p:txBody>
      </p:sp>
      <p:pic>
        <p:nvPicPr>
          <p:cNvPr id="5" name="Picture 4">
            <a:extLst>
              <a:ext uri="{FF2B5EF4-FFF2-40B4-BE49-F238E27FC236}">
                <a16:creationId xmlns:a16="http://schemas.microsoft.com/office/drawing/2014/main" id="{70C9AB67-BE3E-2444-A70F-121BE0414C12}"/>
              </a:ext>
            </a:extLst>
          </p:cNvPr>
          <p:cNvPicPr>
            <a:picLocks noChangeAspect="1"/>
          </p:cNvPicPr>
          <p:nvPr/>
        </p:nvPicPr>
        <p:blipFill>
          <a:blip r:embed="rId3"/>
          <a:stretch>
            <a:fillRect/>
          </a:stretch>
        </p:blipFill>
        <p:spPr>
          <a:xfrm>
            <a:off x="685800" y="1746504"/>
            <a:ext cx="11164824" cy="4736592"/>
          </a:xfrm>
          <a:prstGeom prst="rect">
            <a:avLst/>
          </a:prstGeom>
        </p:spPr>
      </p:pic>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F138E6FE-E7A0-C0BD-0052-1BA500AF999D}"/>
                  </a:ext>
                </a:extLst>
              </p14:cNvPr>
              <p14:cNvContentPartPr/>
              <p14:nvPr/>
            </p14:nvContentPartPr>
            <p14:xfrm>
              <a:off x="1051128" y="3411216"/>
              <a:ext cx="1320120" cy="84600"/>
            </p14:xfrm>
          </p:contentPart>
        </mc:Choice>
        <mc:Fallback xmlns="">
          <p:pic>
            <p:nvPicPr>
              <p:cNvPr id="23" name="Ink 22">
                <a:extLst>
                  <a:ext uri="{FF2B5EF4-FFF2-40B4-BE49-F238E27FC236}">
                    <a16:creationId xmlns:a16="http://schemas.microsoft.com/office/drawing/2014/main" id="{F138E6FE-E7A0-C0BD-0052-1BA500AF999D}"/>
                  </a:ext>
                </a:extLst>
              </p:cNvPr>
              <p:cNvPicPr/>
              <p:nvPr/>
            </p:nvPicPr>
            <p:blipFill>
              <a:blip r:embed="rId5"/>
              <a:stretch>
                <a:fillRect/>
              </a:stretch>
            </p:blipFill>
            <p:spPr>
              <a:xfrm>
                <a:off x="979488" y="3267216"/>
                <a:ext cx="14637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6FE76DED-CB6A-1AE5-4342-2ADDB7E74129}"/>
                  </a:ext>
                </a:extLst>
              </p14:cNvPr>
              <p14:cNvContentPartPr/>
              <p14:nvPr/>
            </p14:nvContentPartPr>
            <p14:xfrm>
              <a:off x="1014768" y="3134736"/>
              <a:ext cx="1519920" cy="66240"/>
            </p14:xfrm>
          </p:contentPart>
        </mc:Choice>
        <mc:Fallback xmlns="">
          <p:pic>
            <p:nvPicPr>
              <p:cNvPr id="24" name="Ink 23">
                <a:extLst>
                  <a:ext uri="{FF2B5EF4-FFF2-40B4-BE49-F238E27FC236}">
                    <a16:creationId xmlns:a16="http://schemas.microsoft.com/office/drawing/2014/main" id="{6FE76DED-CB6A-1AE5-4342-2ADDB7E74129}"/>
                  </a:ext>
                </a:extLst>
              </p:cNvPr>
              <p:cNvPicPr/>
              <p:nvPr/>
            </p:nvPicPr>
            <p:blipFill>
              <a:blip r:embed="rId7"/>
              <a:stretch>
                <a:fillRect/>
              </a:stretch>
            </p:blipFill>
            <p:spPr>
              <a:xfrm>
                <a:off x="943128" y="2990736"/>
                <a:ext cx="166356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86903D6D-C3DA-65EA-C45F-DE8A176B033A}"/>
                  </a:ext>
                </a:extLst>
              </p14:cNvPr>
              <p14:cNvContentPartPr/>
              <p14:nvPr/>
            </p14:nvContentPartPr>
            <p14:xfrm>
              <a:off x="2523528" y="3245976"/>
              <a:ext cx="360" cy="360"/>
            </p14:xfrm>
          </p:contentPart>
        </mc:Choice>
        <mc:Fallback xmlns="">
          <p:pic>
            <p:nvPicPr>
              <p:cNvPr id="25" name="Ink 24">
                <a:extLst>
                  <a:ext uri="{FF2B5EF4-FFF2-40B4-BE49-F238E27FC236}">
                    <a16:creationId xmlns:a16="http://schemas.microsoft.com/office/drawing/2014/main" id="{86903D6D-C3DA-65EA-C45F-DE8A176B033A}"/>
                  </a:ext>
                </a:extLst>
              </p:cNvPr>
              <p:cNvPicPr/>
              <p:nvPr/>
            </p:nvPicPr>
            <p:blipFill>
              <a:blip r:embed="rId9"/>
              <a:stretch>
                <a:fillRect/>
              </a:stretch>
            </p:blipFill>
            <p:spPr>
              <a:xfrm>
                <a:off x="2451528" y="310233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a:extLst>
                  <a:ext uri="{FF2B5EF4-FFF2-40B4-BE49-F238E27FC236}">
                    <a16:creationId xmlns:a16="http://schemas.microsoft.com/office/drawing/2014/main" id="{5B2F7D6C-82D7-1F1C-949E-5E05D734CA8F}"/>
                  </a:ext>
                </a:extLst>
              </p14:cNvPr>
              <p14:cNvContentPartPr/>
              <p14:nvPr/>
            </p14:nvContentPartPr>
            <p14:xfrm>
              <a:off x="1023768" y="3437856"/>
              <a:ext cx="360" cy="360"/>
            </p14:xfrm>
          </p:contentPart>
        </mc:Choice>
        <mc:Fallback xmlns="">
          <p:pic>
            <p:nvPicPr>
              <p:cNvPr id="26" name="Ink 25">
                <a:extLst>
                  <a:ext uri="{FF2B5EF4-FFF2-40B4-BE49-F238E27FC236}">
                    <a16:creationId xmlns:a16="http://schemas.microsoft.com/office/drawing/2014/main" id="{5B2F7D6C-82D7-1F1C-949E-5E05D734CA8F}"/>
                  </a:ext>
                </a:extLst>
              </p:cNvPr>
              <p:cNvPicPr/>
              <p:nvPr/>
            </p:nvPicPr>
            <p:blipFill>
              <a:blip r:embed="rId9"/>
              <a:stretch>
                <a:fillRect/>
              </a:stretch>
            </p:blipFill>
            <p:spPr>
              <a:xfrm>
                <a:off x="952128" y="3294216"/>
                <a:ext cx="144000" cy="288000"/>
              </a:xfrm>
              <a:prstGeom prst="rect">
                <a:avLst/>
              </a:prstGeom>
            </p:spPr>
          </p:pic>
        </mc:Fallback>
      </mc:AlternateContent>
      <p:sp>
        <p:nvSpPr>
          <p:cNvPr id="27" name="Rectangle 26">
            <a:extLst>
              <a:ext uri="{FF2B5EF4-FFF2-40B4-BE49-F238E27FC236}">
                <a16:creationId xmlns:a16="http://schemas.microsoft.com/office/drawing/2014/main" id="{37D2A26F-01CC-A329-4F12-B5A6856050CF}"/>
              </a:ext>
            </a:extLst>
          </p:cNvPr>
          <p:cNvSpPr/>
          <p:nvPr/>
        </p:nvSpPr>
        <p:spPr>
          <a:xfrm>
            <a:off x="2171700" y="2802894"/>
            <a:ext cx="1092708" cy="15544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491BE31-D9EE-665F-03AF-8D2F99883635}"/>
              </a:ext>
            </a:extLst>
          </p:cNvPr>
          <p:cNvSpPr/>
          <p:nvPr/>
        </p:nvSpPr>
        <p:spPr>
          <a:xfrm>
            <a:off x="1516380" y="2816352"/>
            <a:ext cx="376428" cy="1922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FADF88C-21FA-5CCB-9D9D-12C196ABA12B}"/>
              </a:ext>
            </a:extLst>
          </p:cNvPr>
          <p:cNvSpPr/>
          <p:nvPr/>
        </p:nvSpPr>
        <p:spPr>
          <a:xfrm>
            <a:off x="1628352" y="3141696"/>
            <a:ext cx="364320" cy="1684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A6E37EF-1943-9E54-6F6C-7770DE637E88}"/>
              </a:ext>
            </a:extLst>
          </p:cNvPr>
          <p:cNvSpPr/>
          <p:nvPr/>
        </p:nvSpPr>
        <p:spPr>
          <a:xfrm>
            <a:off x="1628352" y="3453516"/>
            <a:ext cx="364320" cy="1684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600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369332"/>
          </a:xfrm>
          <a:prstGeom prst="rect">
            <a:avLst/>
          </a:prstGeom>
          <a:noFill/>
        </p:spPr>
        <p:txBody>
          <a:bodyPr wrap="square" rtlCol="0">
            <a:spAutoFit/>
          </a:bodyPr>
          <a:lstStyle/>
          <a:p>
            <a:r>
              <a:rPr lang="en-US" dirty="0"/>
              <a:t>Secure Evidence Locker</a:t>
            </a:r>
          </a:p>
        </p:txBody>
      </p:sp>
      <p:pic>
        <p:nvPicPr>
          <p:cNvPr id="5" name="Picture 4">
            <a:extLst>
              <a:ext uri="{FF2B5EF4-FFF2-40B4-BE49-F238E27FC236}">
                <a16:creationId xmlns:a16="http://schemas.microsoft.com/office/drawing/2014/main" id="{B80C492A-69D1-323E-4A2C-B4997125E08B}"/>
              </a:ext>
            </a:extLst>
          </p:cNvPr>
          <p:cNvPicPr>
            <a:picLocks noChangeAspect="1"/>
          </p:cNvPicPr>
          <p:nvPr/>
        </p:nvPicPr>
        <p:blipFill>
          <a:blip r:embed="rId3"/>
          <a:stretch>
            <a:fillRect/>
          </a:stretch>
        </p:blipFill>
        <p:spPr>
          <a:xfrm>
            <a:off x="685800" y="1387387"/>
            <a:ext cx="11054898" cy="4885398"/>
          </a:xfrm>
          <a:prstGeom prst="rect">
            <a:avLst/>
          </a:prstGeom>
        </p:spPr>
      </p:pic>
      <p:sp>
        <p:nvSpPr>
          <p:cNvPr id="3" name="Rectangle 2">
            <a:extLst>
              <a:ext uri="{FF2B5EF4-FFF2-40B4-BE49-F238E27FC236}">
                <a16:creationId xmlns:a16="http://schemas.microsoft.com/office/drawing/2014/main" id="{114685FC-C3A3-310D-46EF-0C21A0754331}"/>
              </a:ext>
            </a:extLst>
          </p:cNvPr>
          <p:cNvSpPr/>
          <p:nvPr/>
        </p:nvSpPr>
        <p:spPr>
          <a:xfrm>
            <a:off x="1024128" y="4297680"/>
            <a:ext cx="393192" cy="20116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4A0076-04CC-F5A7-9C3F-377F2A10808C}"/>
              </a:ext>
            </a:extLst>
          </p:cNvPr>
          <p:cNvSpPr/>
          <p:nvPr/>
        </p:nvSpPr>
        <p:spPr>
          <a:xfrm>
            <a:off x="9826752" y="1387387"/>
            <a:ext cx="204216" cy="15789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5C372F-D68C-27ED-9154-CE49F309DBB2}"/>
              </a:ext>
            </a:extLst>
          </p:cNvPr>
          <p:cNvSpPr/>
          <p:nvPr/>
        </p:nvSpPr>
        <p:spPr>
          <a:xfrm>
            <a:off x="10314432" y="1396230"/>
            <a:ext cx="950976" cy="15789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9E634F16-4C26-C5D2-5782-7A495484F458}"/>
                  </a:ext>
                </a:extLst>
              </p14:cNvPr>
              <p14:cNvContentPartPr/>
              <p14:nvPr/>
            </p14:nvContentPartPr>
            <p14:xfrm>
              <a:off x="914328" y="3785616"/>
              <a:ext cx="347040" cy="9720"/>
            </p14:xfrm>
          </p:contentPart>
        </mc:Choice>
        <mc:Fallback xmlns="">
          <p:pic>
            <p:nvPicPr>
              <p:cNvPr id="19" name="Ink 18">
                <a:extLst>
                  <a:ext uri="{FF2B5EF4-FFF2-40B4-BE49-F238E27FC236}">
                    <a16:creationId xmlns:a16="http://schemas.microsoft.com/office/drawing/2014/main" id="{9E634F16-4C26-C5D2-5782-7A495484F458}"/>
                  </a:ext>
                </a:extLst>
              </p:cNvPr>
              <p:cNvPicPr/>
              <p:nvPr/>
            </p:nvPicPr>
            <p:blipFill>
              <a:blip r:embed="rId5"/>
              <a:stretch>
                <a:fillRect/>
              </a:stretch>
            </p:blipFill>
            <p:spPr>
              <a:xfrm>
                <a:off x="860688" y="3677616"/>
                <a:ext cx="454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D8E7B35C-6749-2A4B-4BA6-F4EC244649DA}"/>
                  </a:ext>
                </a:extLst>
              </p14:cNvPr>
              <p14:cNvContentPartPr/>
              <p14:nvPr/>
            </p14:nvContentPartPr>
            <p14:xfrm>
              <a:off x="904968" y="4397976"/>
              <a:ext cx="72000" cy="360"/>
            </p14:xfrm>
          </p:contentPart>
        </mc:Choice>
        <mc:Fallback xmlns="">
          <p:pic>
            <p:nvPicPr>
              <p:cNvPr id="26" name="Ink 25">
                <a:extLst>
                  <a:ext uri="{FF2B5EF4-FFF2-40B4-BE49-F238E27FC236}">
                    <a16:creationId xmlns:a16="http://schemas.microsoft.com/office/drawing/2014/main" id="{D8E7B35C-6749-2A4B-4BA6-F4EC244649DA}"/>
                  </a:ext>
                </a:extLst>
              </p:cNvPr>
              <p:cNvPicPr/>
              <p:nvPr/>
            </p:nvPicPr>
            <p:blipFill>
              <a:blip r:embed="rId7"/>
              <a:stretch>
                <a:fillRect/>
              </a:stretch>
            </p:blipFill>
            <p:spPr>
              <a:xfrm>
                <a:off x="851328" y="4289976"/>
                <a:ext cx="179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715B3BB3-3882-EA19-3D35-11220545CF61}"/>
                  </a:ext>
                </a:extLst>
              </p14:cNvPr>
              <p14:cNvContentPartPr/>
              <p14:nvPr/>
            </p14:nvContentPartPr>
            <p14:xfrm>
              <a:off x="1499328" y="4397976"/>
              <a:ext cx="869760" cy="37080"/>
            </p14:xfrm>
          </p:contentPart>
        </mc:Choice>
        <mc:Fallback xmlns="">
          <p:pic>
            <p:nvPicPr>
              <p:cNvPr id="66" name="Ink 65">
                <a:extLst>
                  <a:ext uri="{FF2B5EF4-FFF2-40B4-BE49-F238E27FC236}">
                    <a16:creationId xmlns:a16="http://schemas.microsoft.com/office/drawing/2014/main" id="{715B3BB3-3882-EA19-3D35-11220545CF61}"/>
                  </a:ext>
                </a:extLst>
              </p:cNvPr>
              <p:cNvPicPr/>
              <p:nvPr/>
            </p:nvPicPr>
            <p:blipFill>
              <a:blip r:embed="rId9"/>
              <a:stretch>
                <a:fillRect/>
              </a:stretch>
            </p:blipFill>
            <p:spPr>
              <a:xfrm>
                <a:off x="1445688" y="4289976"/>
                <a:ext cx="977400" cy="252720"/>
              </a:xfrm>
              <a:prstGeom prst="rect">
                <a:avLst/>
              </a:prstGeom>
            </p:spPr>
          </p:pic>
        </mc:Fallback>
      </mc:AlternateContent>
    </p:spTree>
    <p:extLst>
      <p:ext uri="{BB962C8B-B14F-4D97-AF65-F5344CB8AC3E}">
        <p14:creationId xmlns:p14="http://schemas.microsoft.com/office/powerpoint/2010/main" val="68469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369332"/>
          </a:xfrm>
          <a:prstGeom prst="rect">
            <a:avLst/>
          </a:prstGeom>
          <a:noFill/>
        </p:spPr>
        <p:txBody>
          <a:bodyPr wrap="square" rtlCol="0">
            <a:spAutoFit/>
          </a:bodyPr>
          <a:lstStyle/>
          <a:p>
            <a:r>
              <a:rPr lang="en-US" dirty="0"/>
              <a:t>Complete all questions for RFQ and ERPQ, click ‘Save Draft’ or ‘Save’ to save responses (see note below).</a:t>
            </a:r>
          </a:p>
        </p:txBody>
      </p:sp>
      <p:pic>
        <p:nvPicPr>
          <p:cNvPr id="11" name="Picture 10">
            <a:extLst>
              <a:ext uri="{FF2B5EF4-FFF2-40B4-BE49-F238E27FC236}">
                <a16:creationId xmlns:a16="http://schemas.microsoft.com/office/drawing/2014/main" id="{31904720-1291-6DA7-786D-D8E9A125082A}"/>
              </a:ext>
            </a:extLst>
          </p:cNvPr>
          <p:cNvPicPr>
            <a:picLocks noChangeAspect="1"/>
          </p:cNvPicPr>
          <p:nvPr/>
        </p:nvPicPr>
        <p:blipFill>
          <a:blip r:embed="rId4"/>
          <a:stretch>
            <a:fillRect/>
          </a:stretch>
        </p:blipFill>
        <p:spPr>
          <a:xfrm>
            <a:off x="598932" y="1327254"/>
            <a:ext cx="11420856" cy="4559711"/>
          </a:xfrm>
          <a:prstGeom prst="rect">
            <a:avLst/>
          </a:prstGeom>
        </p:spPr>
      </p:pic>
      <p:sp>
        <p:nvSpPr>
          <p:cNvPr id="12" name="TextBox 11">
            <a:extLst>
              <a:ext uri="{FF2B5EF4-FFF2-40B4-BE49-F238E27FC236}">
                <a16:creationId xmlns:a16="http://schemas.microsoft.com/office/drawing/2014/main" id="{5CB6A100-45A1-6B7E-66A2-94DE7E6BAEF4}"/>
              </a:ext>
            </a:extLst>
          </p:cNvPr>
          <p:cNvSpPr txBox="1"/>
          <p:nvPr/>
        </p:nvSpPr>
        <p:spPr>
          <a:xfrm>
            <a:off x="1575457" y="6053328"/>
            <a:ext cx="9365897" cy="923330"/>
          </a:xfrm>
          <a:prstGeom prst="rect">
            <a:avLst/>
          </a:prstGeom>
          <a:noFill/>
        </p:spPr>
        <p:txBody>
          <a:bodyPr wrap="none" rtlCol="0">
            <a:spAutoFit/>
          </a:bodyPr>
          <a:lstStyle/>
          <a:p>
            <a:r>
              <a:rPr lang="en-US" b="1" dirty="0"/>
              <a:t>Note: 	Save Draft – </a:t>
            </a:r>
            <a:r>
              <a:rPr lang="en-US" dirty="0"/>
              <a:t>Saves Draft saves responses and allows responses to be changed.</a:t>
            </a:r>
            <a:endParaRPr lang="en-US" b="1" dirty="0"/>
          </a:p>
          <a:p>
            <a:r>
              <a:rPr lang="en-US" b="1" dirty="0"/>
              <a:t>	Save – </a:t>
            </a:r>
            <a:r>
              <a:rPr lang="en-US" dirty="0"/>
              <a:t>Saves responses and cannot be changes.</a:t>
            </a:r>
          </a:p>
          <a:p>
            <a:r>
              <a:rPr lang="en-US" b="1" dirty="0"/>
              <a:t>	</a:t>
            </a:r>
            <a:endParaRPr lang="en-US" dirty="0"/>
          </a:p>
        </p:txBody>
      </p:sp>
      <p:sp>
        <p:nvSpPr>
          <p:cNvPr id="3" name="Rectangle 2">
            <a:extLst>
              <a:ext uri="{FF2B5EF4-FFF2-40B4-BE49-F238E27FC236}">
                <a16:creationId xmlns:a16="http://schemas.microsoft.com/office/drawing/2014/main" id="{01A1B1E1-AF0C-F3C0-7FA2-643F90A9462C}"/>
              </a:ext>
            </a:extLst>
          </p:cNvPr>
          <p:cNvSpPr/>
          <p:nvPr/>
        </p:nvSpPr>
        <p:spPr>
          <a:xfrm>
            <a:off x="4367403" y="1657350"/>
            <a:ext cx="1814322" cy="2572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472D26-EB63-56B8-C2A1-0708066171E1}"/>
              </a:ext>
            </a:extLst>
          </p:cNvPr>
          <p:cNvSpPr/>
          <p:nvPr/>
        </p:nvSpPr>
        <p:spPr>
          <a:xfrm>
            <a:off x="8529827" y="1647913"/>
            <a:ext cx="2204847" cy="2572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42A66BC1-35FD-60E4-C7D1-6444E9B65E0E}"/>
                  </a:ext>
                </a:extLst>
              </p14:cNvPr>
              <p14:cNvContentPartPr/>
              <p14:nvPr/>
            </p14:nvContentPartPr>
            <p14:xfrm>
              <a:off x="2495520" y="5590725"/>
              <a:ext cx="1271880" cy="10440"/>
            </p14:xfrm>
          </p:contentPart>
        </mc:Choice>
        <mc:Fallback xmlns="">
          <p:pic>
            <p:nvPicPr>
              <p:cNvPr id="10" name="Ink 9">
                <a:extLst>
                  <a:ext uri="{FF2B5EF4-FFF2-40B4-BE49-F238E27FC236}">
                    <a16:creationId xmlns:a16="http://schemas.microsoft.com/office/drawing/2014/main" id="{42A66BC1-35FD-60E4-C7D1-6444E9B65E0E}"/>
                  </a:ext>
                </a:extLst>
              </p:cNvPr>
              <p:cNvPicPr/>
              <p:nvPr/>
            </p:nvPicPr>
            <p:blipFill>
              <a:blip r:embed="rId6"/>
              <a:stretch>
                <a:fillRect/>
              </a:stretch>
            </p:blipFill>
            <p:spPr>
              <a:xfrm>
                <a:off x="2423520" y="5446725"/>
                <a:ext cx="1415520" cy="298080"/>
              </a:xfrm>
              <a:prstGeom prst="rect">
                <a:avLst/>
              </a:prstGeom>
            </p:spPr>
          </p:pic>
        </mc:Fallback>
      </mc:AlternateContent>
    </p:spTree>
    <p:extLst>
      <p:ext uri="{BB962C8B-B14F-4D97-AF65-F5344CB8AC3E}">
        <p14:creationId xmlns:p14="http://schemas.microsoft.com/office/powerpoint/2010/main" val="403336122"/>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IRA Process</a:t>
            </a:r>
          </a:p>
        </p:txBody>
      </p:sp>
      <p:sp>
        <p:nvSpPr>
          <p:cNvPr id="8" name="TextBox 7">
            <a:extLst>
              <a:ext uri="{FF2B5EF4-FFF2-40B4-BE49-F238E27FC236}">
                <a16:creationId xmlns:a16="http://schemas.microsoft.com/office/drawing/2014/main" id="{E823D3CD-745F-6F2E-0341-841CA41A8F4F}"/>
              </a:ext>
            </a:extLst>
          </p:cNvPr>
          <p:cNvSpPr txBox="1"/>
          <p:nvPr/>
        </p:nvSpPr>
        <p:spPr>
          <a:xfrm>
            <a:off x="685800" y="893227"/>
            <a:ext cx="11247120" cy="646331"/>
          </a:xfrm>
          <a:prstGeom prst="rect">
            <a:avLst/>
          </a:prstGeom>
          <a:noFill/>
        </p:spPr>
        <p:txBody>
          <a:bodyPr wrap="square" rtlCol="0">
            <a:spAutoFit/>
          </a:bodyPr>
          <a:lstStyle/>
          <a:p>
            <a:r>
              <a:rPr lang="en-US" dirty="0"/>
              <a:t>Once all questions are completed for RFQ and ERPQ, Under Action, toggle switch to ‘Move to CEA Review’, and click ‘Update’</a:t>
            </a:r>
          </a:p>
        </p:txBody>
      </p:sp>
      <p:pic>
        <p:nvPicPr>
          <p:cNvPr id="4" name="Picture 3">
            <a:extLst>
              <a:ext uri="{FF2B5EF4-FFF2-40B4-BE49-F238E27FC236}">
                <a16:creationId xmlns:a16="http://schemas.microsoft.com/office/drawing/2014/main" id="{A044BA1E-65FC-BBB9-60AB-A9D5CA539FF3}"/>
              </a:ext>
            </a:extLst>
          </p:cNvPr>
          <p:cNvPicPr>
            <a:picLocks noChangeAspect="1"/>
          </p:cNvPicPr>
          <p:nvPr/>
        </p:nvPicPr>
        <p:blipFill>
          <a:blip r:embed="rId3"/>
          <a:stretch>
            <a:fillRect/>
          </a:stretch>
        </p:blipFill>
        <p:spPr>
          <a:xfrm>
            <a:off x="512064" y="1914613"/>
            <a:ext cx="11420856" cy="1366695"/>
          </a:xfrm>
          <a:prstGeom prst="rect">
            <a:avLst/>
          </a:prstGeom>
        </p:spPr>
      </p:pic>
      <p:pic>
        <p:nvPicPr>
          <p:cNvPr id="6" name="Picture 5">
            <a:extLst>
              <a:ext uri="{FF2B5EF4-FFF2-40B4-BE49-F238E27FC236}">
                <a16:creationId xmlns:a16="http://schemas.microsoft.com/office/drawing/2014/main" id="{0B5BF231-562B-DFC3-04C8-20B9B281361D}"/>
              </a:ext>
            </a:extLst>
          </p:cNvPr>
          <p:cNvPicPr>
            <a:picLocks noChangeAspect="1"/>
          </p:cNvPicPr>
          <p:nvPr/>
        </p:nvPicPr>
        <p:blipFill>
          <a:blip r:embed="rId4"/>
          <a:stretch>
            <a:fillRect/>
          </a:stretch>
        </p:blipFill>
        <p:spPr>
          <a:xfrm>
            <a:off x="512064" y="3656363"/>
            <a:ext cx="11420856" cy="2770607"/>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8510C441-AD9E-8AA1-C1FC-72FC0103322C}"/>
                  </a:ext>
                </a:extLst>
              </p14:cNvPr>
              <p14:cNvContentPartPr/>
              <p14:nvPr/>
            </p14:nvContentPartPr>
            <p14:xfrm>
              <a:off x="-1125072" y="4266576"/>
              <a:ext cx="360" cy="3960"/>
            </p14:xfrm>
          </p:contentPart>
        </mc:Choice>
        <mc:Fallback xmlns="">
          <p:pic>
            <p:nvPicPr>
              <p:cNvPr id="12" name="Ink 11">
                <a:extLst>
                  <a:ext uri="{FF2B5EF4-FFF2-40B4-BE49-F238E27FC236}">
                    <a16:creationId xmlns:a16="http://schemas.microsoft.com/office/drawing/2014/main" id="{8510C441-AD9E-8AA1-C1FC-72FC0103322C}"/>
                  </a:ext>
                </a:extLst>
              </p:cNvPr>
              <p:cNvPicPr/>
              <p:nvPr/>
            </p:nvPicPr>
            <p:blipFill>
              <a:blip r:embed="rId18"/>
              <a:stretch>
                <a:fillRect/>
              </a:stretch>
            </p:blipFill>
            <p:spPr>
              <a:xfrm>
                <a:off x="-1160712" y="4194576"/>
                <a:ext cx="72000" cy="147600"/>
              </a:xfrm>
              <a:prstGeom prst="rect">
                <a:avLst/>
              </a:prstGeom>
            </p:spPr>
          </p:pic>
        </mc:Fallback>
      </mc:AlternateContent>
      <p:sp>
        <p:nvSpPr>
          <p:cNvPr id="15" name="Rectangle 14">
            <a:extLst>
              <a:ext uri="{FF2B5EF4-FFF2-40B4-BE49-F238E27FC236}">
                <a16:creationId xmlns:a16="http://schemas.microsoft.com/office/drawing/2014/main" id="{62829A77-B9B4-7102-1650-2322F6464F9B}"/>
              </a:ext>
            </a:extLst>
          </p:cNvPr>
          <p:cNvSpPr/>
          <p:nvPr/>
        </p:nvSpPr>
        <p:spPr>
          <a:xfrm>
            <a:off x="1336164" y="3017016"/>
            <a:ext cx="393192" cy="20116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BDFA60-D839-C06C-6F10-9D4129E8C838}"/>
              </a:ext>
            </a:extLst>
          </p:cNvPr>
          <p:cNvSpPr/>
          <p:nvPr/>
        </p:nvSpPr>
        <p:spPr>
          <a:xfrm>
            <a:off x="1985460" y="3012761"/>
            <a:ext cx="1187508" cy="22138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92163DDB-7EFF-14DF-3290-4652B8FD8A70}"/>
                  </a:ext>
                </a:extLst>
              </p14:cNvPr>
              <p14:cNvContentPartPr/>
              <p14:nvPr/>
            </p14:nvContentPartPr>
            <p14:xfrm>
              <a:off x="9994032" y="3017016"/>
              <a:ext cx="475560" cy="47160"/>
            </p14:xfrm>
          </p:contentPart>
        </mc:Choice>
        <mc:Fallback xmlns="">
          <p:pic>
            <p:nvPicPr>
              <p:cNvPr id="19" name="Ink 18">
                <a:extLst>
                  <a:ext uri="{FF2B5EF4-FFF2-40B4-BE49-F238E27FC236}">
                    <a16:creationId xmlns:a16="http://schemas.microsoft.com/office/drawing/2014/main" id="{92163DDB-7EFF-14DF-3290-4652B8FD8A70}"/>
                  </a:ext>
                </a:extLst>
              </p:cNvPr>
              <p:cNvPicPr/>
              <p:nvPr/>
            </p:nvPicPr>
            <p:blipFill>
              <a:blip r:embed="rId20"/>
              <a:stretch>
                <a:fillRect/>
              </a:stretch>
            </p:blipFill>
            <p:spPr>
              <a:xfrm>
                <a:off x="9940392" y="2909016"/>
                <a:ext cx="5832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879EF172-8179-A75E-896A-C54AD46A8228}"/>
                  </a:ext>
                </a:extLst>
              </p14:cNvPr>
              <p14:cNvContentPartPr/>
              <p14:nvPr/>
            </p14:nvContentPartPr>
            <p14:xfrm>
              <a:off x="10926792" y="6281136"/>
              <a:ext cx="392760" cy="20160"/>
            </p14:xfrm>
          </p:contentPart>
        </mc:Choice>
        <mc:Fallback xmlns="">
          <p:pic>
            <p:nvPicPr>
              <p:cNvPr id="22" name="Ink 21">
                <a:extLst>
                  <a:ext uri="{FF2B5EF4-FFF2-40B4-BE49-F238E27FC236}">
                    <a16:creationId xmlns:a16="http://schemas.microsoft.com/office/drawing/2014/main" id="{879EF172-8179-A75E-896A-C54AD46A8228}"/>
                  </a:ext>
                </a:extLst>
              </p:cNvPr>
              <p:cNvPicPr/>
              <p:nvPr/>
            </p:nvPicPr>
            <p:blipFill>
              <a:blip r:embed="rId22"/>
              <a:stretch>
                <a:fillRect/>
              </a:stretch>
            </p:blipFill>
            <p:spPr>
              <a:xfrm>
                <a:off x="10873152" y="6173496"/>
                <a:ext cx="5004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C8C84F7C-552C-C12D-B0CF-EBC7B5D5CC76}"/>
                  </a:ext>
                </a:extLst>
              </p14:cNvPr>
              <p14:cNvContentPartPr/>
              <p14:nvPr/>
            </p14:nvContentPartPr>
            <p14:xfrm>
              <a:off x="667512" y="3839976"/>
              <a:ext cx="227880" cy="360"/>
            </p14:xfrm>
          </p:contentPart>
        </mc:Choice>
        <mc:Fallback xmlns="">
          <p:pic>
            <p:nvPicPr>
              <p:cNvPr id="33" name="Ink 32">
                <a:extLst>
                  <a:ext uri="{FF2B5EF4-FFF2-40B4-BE49-F238E27FC236}">
                    <a16:creationId xmlns:a16="http://schemas.microsoft.com/office/drawing/2014/main" id="{C8C84F7C-552C-C12D-B0CF-EBC7B5D5CC76}"/>
                  </a:ext>
                </a:extLst>
              </p:cNvPr>
              <p:cNvPicPr/>
              <p:nvPr/>
            </p:nvPicPr>
            <p:blipFill>
              <a:blip r:embed="rId24"/>
              <a:stretch>
                <a:fillRect/>
              </a:stretch>
            </p:blipFill>
            <p:spPr>
              <a:xfrm>
                <a:off x="613512" y="3732336"/>
                <a:ext cx="335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Ink 79">
                <a:extLst>
                  <a:ext uri="{FF2B5EF4-FFF2-40B4-BE49-F238E27FC236}">
                    <a16:creationId xmlns:a16="http://schemas.microsoft.com/office/drawing/2014/main" id="{442855DD-5FE8-F212-385A-F267EC1709BA}"/>
                  </a:ext>
                </a:extLst>
              </p14:cNvPr>
              <p14:cNvContentPartPr/>
              <p14:nvPr/>
            </p14:nvContentPartPr>
            <p14:xfrm>
              <a:off x="676512" y="4867776"/>
              <a:ext cx="990360" cy="25560"/>
            </p14:xfrm>
          </p:contentPart>
        </mc:Choice>
        <mc:Fallback xmlns="">
          <p:pic>
            <p:nvPicPr>
              <p:cNvPr id="80" name="Ink 79">
                <a:extLst>
                  <a:ext uri="{FF2B5EF4-FFF2-40B4-BE49-F238E27FC236}">
                    <a16:creationId xmlns:a16="http://schemas.microsoft.com/office/drawing/2014/main" id="{442855DD-5FE8-F212-385A-F267EC1709BA}"/>
                  </a:ext>
                </a:extLst>
              </p:cNvPr>
              <p:cNvPicPr/>
              <p:nvPr/>
            </p:nvPicPr>
            <p:blipFill>
              <a:blip r:embed="rId26"/>
              <a:stretch>
                <a:fillRect/>
              </a:stretch>
            </p:blipFill>
            <p:spPr>
              <a:xfrm>
                <a:off x="622512" y="4759776"/>
                <a:ext cx="1098000" cy="241200"/>
              </a:xfrm>
              <a:prstGeom prst="rect">
                <a:avLst/>
              </a:prstGeom>
            </p:spPr>
          </p:pic>
        </mc:Fallback>
      </mc:AlternateContent>
    </p:spTree>
    <p:extLst>
      <p:ext uri="{BB962C8B-B14F-4D97-AF65-F5344CB8AC3E}">
        <p14:creationId xmlns:p14="http://schemas.microsoft.com/office/powerpoint/2010/main" val="3892159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2351E-A706-0897-A5DF-D9F8249411A4}"/>
              </a:ext>
            </a:extLst>
          </p:cNvPr>
          <p:cNvSpPr>
            <a:spLocks noGrp="1"/>
          </p:cNvSpPr>
          <p:nvPr>
            <p:ph type="title"/>
          </p:nvPr>
        </p:nvSpPr>
        <p:spPr>
          <a:xfrm>
            <a:off x="536713" y="1480271"/>
            <a:ext cx="11529391" cy="1041358"/>
          </a:xfrm>
        </p:spPr>
        <p:txBody>
          <a:bodyPr/>
          <a:lstStyle/>
          <a:p>
            <a:pPr algn="ctr"/>
            <a:r>
              <a:rPr lang="en-US" sz="5400" dirty="0"/>
              <a:t>Training resources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3BFA58-0F5B-FA6E-DE89-5DFDD9B075A0}"/>
              </a:ext>
            </a:extLst>
          </p:cNvPr>
          <p:cNvPicPr>
            <a:picLocks noChangeAspect="1"/>
          </p:cNvPicPr>
          <p:nvPr/>
        </p:nvPicPr>
        <p:blipFill>
          <a:blip r:embed="rId2"/>
          <a:stretch>
            <a:fillRect/>
          </a:stretch>
        </p:blipFill>
        <p:spPr>
          <a:xfrm>
            <a:off x="1153513" y="3746516"/>
            <a:ext cx="3560373" cy="2749534"/>
          </a:xfrm>
          <a:prstGeom prst="rect">
            <a:avLst/>
          </a:prstGeom>
        </p:spPr>
      </p:pic>
    </p:spTree>
    <p:extLst>
      <p:ext uri="{BB962C8B-B14F-4D97-AF65-F5344CB8AC3E}">
        <p14:creationId xmlns:p14="http://schemas.microsoft.com/office/powerpoint/2010/main" val="980300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43FCD4C-1761-96F2-D0E9-A57C2E838F65}"/>
              </a:ext>
            </a:extLst>
          </p:cNvPr>
          <p:cNvSpPr txBox="1">
            <a:spLocks/>
          </p:cNvSpPr>
          <p:nvPr/>
        </p:nvSpPr>
        <p:spPr>
          <a:xfrm>
            <a:off x="528109" y="887157"/>
            <a:ext cx="11825816" cy="5421376"/>
          </a:xfrm>
          <a:prstGeom prst="rect">
            <a:avLst/>
          </a:prstGeom>
        </p:spPr>
        <p:txBody>
          <a:bodyPr/>
          <a:lst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b="1" dirty="0">
                <a:latin typeface="Arial (Body)"/>
              </a:rPr>
              <a:t>Links related to Align and SEL Training - </a:t>
            </a:r>
            <a:r>
              <a:rPr lang="en-US" b="1" dirty="0">
                <a:solidFill>
                  <a:srgbClr val="008080"/>
                </a:solidFill>
                <a:latin typeface="Arial (Body)"/>
                <a:hlinkClick r:id="rId3">
                  <a:extLst>
                    <a:ext uri="{A12FA001-AC4F-418D-AE19-62706E023703}">
                      <ahyp:hlinkClr xmlns:ahyp="http://schemas.microsoft.com/office/drawing/2018/hyperlinkcolor" val="tx"/>
                    </a:ext>
                  </a:extLst>
                </a:hlinkClick>
              </a:rPr>
              <a:t>https://training.nerc.net/</a:t>
            </a:r>
            <a:r>
              <a:rPr lang="en-US" b="1" dirty="0">
                <a:solidFill>
                  <a:srgbClr val="008080"/>
                </a:solidFill>
                <a:latin typeface="Arial (Body)"/>
              </a:rPr>
              <a:t> </a:t>
            </a:r>
          </a:p>
          <a:p>
            <a:pPr marL="800100" lvl="1" indent="-342900">
              <a:buFont typeface="Arial" panose="020B0604020202020204" pitchFamily="34" charset="0"/>
              <a:buChar char="•"/>
            </a:pPr>
            <a:r>
              <a:rPr lang="en-US" sz="2000" dirty="0">
                <a:solidFill>
                  <a:srgbClr val="008080"/>
                </a:solidFill>
                <a:hlinkClick r:id="rId4">
                  <a:extLst>
                    <a:ext uri="{A12FA001-AC4F-418D-AE19-62706E023703}">
                      <ahyp:hlinkClr xmlns:ahyp="http://schemas.microsoft.com/office/drawing/2018/hyperlinkcolor" val="tx"/>
                    </a:ext>
                  </a:extLst>
                </a:hlinkClick>
              </a:rPr>
              <a:t>Release 4.5 User Guide - IRAs and COPs</a:t>
            </a:r>
            <a:endParaRPr lang="en-US" sz="2000" dirty="0">
              <a:solidFill>
                <a:srgbClr val="008080"/>
              </a:solidFill>
            </a:endParaRPr>
          </a:p>
          <a:p>
            <a:pPr marL="800100" lvl="1" indent="-342900">
              <a:buFont typeface="Arial" panose="020B0604020202020204" pitchFamily="34" charset="0"/>
              <a:buChar char="•"/>
            </a:pPr>
            <a:r>
              <a:rPr lang="en-US" sz="2000" dirty="0">
                <a:solidFill>
                  <a:srgbClr val="008080"/>
                </a:solidFill>
                <a:hlinkClick r:id="rId5">
                  <a:extLst>
                    <a:ext uri="{A12FA001-AC4F-418D-AE19-62706E023703}">
                      <ahyp:hlinkClr xmlns:ahyp="http://schemas.microsoft.com/office/drawing/2018/hyperlinkcolor" val="tx"/>
                    </a:ext>
                  </a:extLst>
                </a:hlinkClick>
              </a:rPr>
              <a:t>User Access Guide</a:t>
            </a:r>
            <a:endParaRPr lang="en-US" sz="2000" dirty="0">
              <a:solidFill>
                <a:srgbClr val="008080"/>
              </a:solidFill>
              <a:hlinkClick r:id="rId3">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000" dirty="0">
                <a:solidFill>
                  <a:srgbClr val="008080"/>
                </a:solidFill>
                <a:hlinkClick r:id="rId6">
                  <a:extLst>
                    <a:ext uri="{A12FA001-AC4F-418D-AE19-62706E023703}">
                      <ahyp:hlinkClr xmlns:ahyp="http://schemas.microsoft.com/office/drawing/2018/hyperlinkcolor" val="tx"/>
                    </a:ext>
                  </a:extLst>
                </a:hlinkClick>
              </a:rPr>
              <a:t>SEL Portal User Guide</a:t>
            </a:r>
            <a:endParaRPr lang="en-US" sz="2000" dirty="0">
              <a:solidFill>
                <a:srgbClr val="008080"/>
              </a:solidFill>
              <a:hlinkClick r:id="rId3">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000" dirty="0">
                <a:solidFill>
                  <a:srgbClr val="008080"/>
                </a:solidFill>
                <a:hlinkClick r:id="rId7">
                  <a:extLst>
                    <a:ext uri="{A12FA001-AC4F-418D-AE19-62706E023703}">
                      <ahyp:hlinkClr xmlns:ahyp="http://schemas.microsoft.com/office/drawing/2018/hyperlinkcolor" val="tx"/>
                    </a:ext>
                  </a:extLst>
                </a:hlinkClick>
              </a:rPr>
              <a:t>Support Process</a:t>
            </a:r>
            <a:endParaRPr lang="en-US" sz="2000" dirty="0">
              <a:solidFill>
                <a:srgbClr val="008080"/>
              </a:solidFill>
            </a:endParaRPr>
          </a:p>
          <a:p>
            <a:pPr marL="800100" lvl="1" indent="-342900">
              <a:buFont typeface="Arial" panose="020B0604020202020204" pitchFamily="34" charset="0"/>
              <a:buChar char="•"/>
            </a:pPr>
            <a:r>
              <a:rPr lang="en-US" sz="2000" dirty="0">
                <a:solidFill>
                  <a:srgbClr val="008080"/>
                </a:solidFill>
                <a:hlinkClick r:id="rId8">
                  <a:extLst>
                    <a:ext uri="{A12FA001-AC4F-418D-AE19-62706E023703}">
                      <ahyp:hlinkClr xmlns:ahyp="http://schemas.microsoft.com/office/drawing/2018/hyperlinkcolor" val="tx"/>
                    </a:ext>
                  </a:extLst>
                </a:hlinkClick>
              </a:rPr>
              <a:t>Video Training</a:t>
            </a:r>
            <a:endParaRPr lang="en-US" sz="2000" dirty="0">
              <a:solidFill>
                <a:srgbClr val="008080"/>
              </a:solidFill>
            </a:endParaRPr>
          </a:p>
          <a:p>
            <a:endParaRPr lang="en-US" dirty="0"/>
          </a:p>
        </p:txBody>
      </p:sp>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Training Resources</a:t>
            </a:r>
          </a:p>
        </p:txBody>
      </p:sp>
      <p:pic>
        <p:nvPicPr>
          <p:cNvPr id="9" name="Picture 8">
            <a:extLst>
              <a:ext uri="{FF2B5EF4-FFF2-40B4-BE49-F238E27FC236}">
                <a16:creationId xmlns:a16="http://schemas.microsoft.com/office/drawing/2014/main" id="{269E0D17-2945-94B2-FE10-1131BFC74D0B}"/>
              </a:ext>
            </a:extLst>
          </p:cNvPr>
          <p:cNvPicPr>
            <a:picLocks noChangeAspect="1"/>
          </p:cNvPicPr>
          <p:nvPr/>
        </p:nvPicPr>
        <p:blipFill>
          <a:blip r:embed="rId9"/>
          <a:stretch>
            <a:fillRect/>
          </a:stretch>
        </p:blipFill>
        <p:spPr>
          <a:xfrm>
            <a:off x="6868886" y="1774738"/>
            <a:ext cx="4098064" cy="2949662"/>
          </a:xfrm>
          <a:prstGeom prst="rect">
            <a:avLst/>
          </a:prstGeom>
          <a:ln>
            <a:solidFill>
              <a:schemeClr val="accent1"/>
            </a:solidFill>
          </a:ln>
        </p:spPr>
      </p:pic>
    </p:spTree>
    <p:extLst>
      <p:ext uri="{BB962C8B-B14F-4D97-AF65-F5344CB8AC3E}">
        <p14:creationId xmlns:p14="http://schemas.microsoft.com/office/powerpoint/2010/main" val="1095241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Training Resources</a:t>
            </a:r>
          </a:p>
        </p:txBody>
      </p:sp>
      <p:sp>
        <p:nvSpPr>
          <p:cNvPr id="6" name="TextBox 5">
            <a:extLst>
              <a:ext uri="{FF2B5EF4-FFF2-40B4-BE49-F238E27FC236}">
                <a16:creationId xmlns:a16="http://schemas.microsoft.com/office/drawing/2014/main" id="{86134432-98CF-62DC-6B1A-0BB1DBDF7F89}"/>
              </a:ext>
            </a:extLst>
          </p:cNvPr>
          <p:cNvSpPr txBox="1"/>
          <p:nvPr/>
        </p:nvSpPr>
        <p:spPr>
          <a:xfrm>
            <a:off x="932688" y="1078992"/>
            <a:ext cx="10735106" cy="461665"/>
          </a:xfrm>
          <a:prstGeom prst="rect">
            <a:avLst/>
          </a:prstGeom>
          <a:noFill/>
        </p:spPr>
        <p:txBody>
          <a:bodyPr wrap="square" rtlCol="0">
            <a:spAutoFit/>
          </a:bodyPr>
          <a:lstStyle/>
          <a:p>
            <a:r>
              <a:rPr lang="en-US" sz="2400" b="1" dirty="0"/>
              <a:t>Links related to Align and SEL Training – </a:t>
            </a:r>
            <a:r>
              <a:rPr lang="en-US" sz="2400" b="1" dirty="0">
                <a:hlinkClick r:id="rId3"/>
              </a:rPr>
              <a:t>https://training.nerc.net/</a:t>
            </a:r>
            <a:r>
              <a:rPr lang="en-US" sz="2400" b="1" dirty="0"/>
              <a:t> </a:t>
            </a:r>
          </a:p>
        </p:txBody>
      </p:sp>
      <p:pic>
        <p:nvPicPr>
          <p:cNvPr id="4" name="Picture 3">
            <a:extLst>
              <a:ext uri="{FF2B5EF4-FFF2-40B4-BE49-F238E27FC236}">
                <a16:creationId xmlns:a16="http://schemas.microsoft.com/office/drawing/2014/main" id="{3C4CB2FC-A58B-CA9C-C00E-EF83A09F0E3B}"/>
              </a:ext>
            </a:extLst>
          </p:cNvPr>
          <p:cNvPicPr>
            <a:picLocks noChangeAspect="1"/>
          </p:cNvPicPr>
          <p:nvPr/>
        </p:nvPicPr>
        <p:blipFill>
          <a:blip r:embed="rId4"/>
          <a:stretch>
            <a:fillRect/>
          </a:stretch>
        </p:blipFill>
        <p:spPr>
          <a:xfrm>
            <a:off x="1270330" y="1726422"/>
            <a:ext cx="7343881" cy="3244456"/>
          </a:xfrm>
          <a:prstGeom prst="rect">
            <a:avLst/>
          </a:prstGeom>
        </p:spPr>
      </p:pic>
      <p:pic>
        <p:nvPicPr>
          <p:cNvPr id="5" name="Picture 4">
            <a:extLst>
              <a:ext uri="{FF2B5EF4-FFF2-40B4-BE49-F238E27FC236}">
                <a16:creationId xmlns:a16="http://schemas.microsoft.com/office/drawing/2014/main" id="{E7B2C4C5-C5D1-8A31-CF31-C23B1A78A882}"/>
              </a:ext>
            </a:extLst>
          </p:cNvPr>
          <p:cNvPicPr>
            <a:picLocks noChangeAspect="1"/>
          </p:cNvPicPr>
          <p:nvPr/>
        </p:nvPicPr>
        <p:blipFill>
          <a:blip r:embed="rId5"/>
          <a:stretch>
            <a:fillRect/>
          </a:stretch>
        </p:blipFill>
        <p:spPr>
          <a:xfrm>
            <a:off x="7836568" y="2236851"/>
            <a:ext cx="3085102" cy="4379976"/>
          </a:xfrm>
          <a:prstGeom prst="rect">
            <a:avLst/>
          </a:prstGeom>
        </p:spPr>
      </p:pic>
    </p:spTree>
    <p:extLst>
      <p:ext uri="{BB962C8B-B14F-4D97-AF65-F5344CB8AC3E}">
        <p14:creationId xmlns:p14="http://schemas.microsoft.com/office/powerpoint/2010/main" val="3289501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DBF-97AA-9208-8274-70CA935BF0FC}"/>
              </a:ext>
            </a:extLst>
          </p:cNvPr>
          <p:cNvSpPr>
            <a:spLocks noGrp="1"/>
          </p:cNvSpPr>
          <p:nvPr>
            <p:ph type="title"/>
          </p:nvPr>
        </p:nvSpPr>
        <p:spPr>
          <a:xfrm>
            <a:off x="850169" y="241173"/>
            <a:ext cx="10735106" cy="652054"/>
          </a:xfrm>
        </p:spPr>
        <p:txBody>
          <a:bodyPr/>
          <a:lstStyle/>
          <a:p>
            <a:pPr algn="ctr"/>
            <a:r>
              <a:rPr lang="en-US" sz="3200" dirty="0">
                <a:latin typeface="Arial" panose="020B0604020202020204" pitchFamily="34" charset="0"/>
                <a:cs typeface="Arial" panose="020B0604020202020204" pitchFamily="34" charset="0"/>
              </a:rPr>
              <a:t>Training Resources</a:t>
            </a:r>
          </a:p>
        </p:txBody>
      </p:sp>
      <p:sp>
        <p:nvSpPr>
          <p:cNvPr id="6" name="TextBox 5">
            <a:extLst>
              <a:ext uri="{FF2B5EF4-FFF2-40B4-BE49-F238E27FC236}">
                <a16:creationId xmlns:a16="http://schemas.microsoft.com/office/drawing/2014/main" id="{86134432-98CF-62DC-6B1A-0BB1DBDF7F89}"/>
              </a:ext>
            </a:extLst>
          </p:cNvPr>
          <p:cNvSpPr txBox="1"/>
          <p:nvPr/>
        </p:nvSpPr>
        <p:spPr>
          <a:xfrm>
            <a:off x="932688" y="1078992"/>
            <a:ext cx="10735106" cy="461665"/>
          </a:xfrm>
          <a:prstGeom prst="rect">
            <a:avLst/>
          </a:prstGeom>
          <a:noFill/>
        </p:spPr>
        <p:txBody>
          <a:bodyPr wrap="square" rtlCol="0">
            <a:spAutoFit/>
          </a:bodyPr>
          <a:lstStyle/>
          <a:p>
            <a:r>
              <a:rPr lang="en-US" sz="2400" b="1" dirty="0"/>
              <a:t>Links related to Align and SEL Training – </a:t>
            </a:r>
            <a:r>
              <a:rPr lang="en-US" sz="2400" b="1" dirty="0">
                <a:hlinkClick r:id="rId3"/>
              </a:rPr>
              <a:t>https://training.nerc.net/</a:t>
            </a:r>
            <a:r>
              <a:rPr lang="en-US" sz="2400" b="1" dirty="0"/>
              <a:t> </a:t>
            </a:r>
          </a:p>
        </p:txBody>
      </p:sp>
      <p:sp>
        <p:nvSpPr>
          <p:cNvPr id="11" name="TextBox 10">
            <a:extLst>
              <a:ext uri="{FF2B5EF4-FFF2-40B4-BE49-F238E27FC236}">
                <a16:creationId xmlns:a16="http://schemas.microsoft.com/office/drawing/2014/main" id="{5AC4ED83-9370-A2BB-2A02-D2E2D3A9AC3D}"/>
              </a:ext>
            </a:extLst>
          </p:cNvPr>
          <p:cNvSpPr txBox="1"/>
          <p:nvPr/>
        </p:nvSpPr>
        <p:spPr>
          <a:xfrm>
            <a:off x="3744169" y="6247495"/>
            <a:ext cx="4992200" cy="369332"/>
          </a:xfrm>
          <a:prstGeom prst="rect">
            <a:avLst/>
          </a:prstGeom>
          <a:noFill/>
        </p:spPr>
        <p:txBody>
          <a:bodyPr wrap="none" rtlCol="0">
            <a:spAutoFit/>
          </a:bodyPr>
          <a:lstStyle/>
          <a:p>
            <a:r>
              <a:rPr lang="en-US" b="1" dirty="0"/>
              <a:t>Note: Section 12. IRAs and COPs (3 videos)</a:t>
            </a:r>
          </a:p>
        </p:txBody>
      </p:sp>
      <p:pic>
        <p:nvPicPr>
          <p:cNvPr id="4" name="Picture 3">
            <a:extLst>
              <a:ext uri="{FF2B5EF4-FFF2-40B4-BE49-F238E27FC236}">
                <a16:creationId xmlns:a16="http://schemas.microsoft.com/office/drawing/2014/main" id="{50E0882F-BD71-E503-C4D6-D798334E1DB4}"/>
              </a:ext>
            </a:extLst>
          </p:cNvPr>
          <p:cNvPicPr>
            <a:picLocks noChangeAspect="1"/>
          </p:cNvPicPr>
          <p:nvPr/>
        </p:nvPicPr>
        <p:blipFill>
          <a:blip r:embed="rId4"/>
          <a:stretch>
            <a:fillRect/>
          </a:stretch>
        </p:blipFill>
        <p:spPr>
          <a:xfrm>
            <a:off x="2441449" y="1550372"/>
            <a:ext cx="7196327" cy="4697123"/>
          </a:xfrm>
          <a:prstGeom prst="rect">
            <a:avLst/>
          </a:prstGeom>
        </p:spPr>
      </p:pic>
    </p:spTree>
    <p:extLst>
      <p:ext uri="{BB962C8B-B14F-4D97-AF65-F5344CB8AC3E}">
        <p14:creationId xmlns:p14="http://schemas.microsoft.com/office/powerpoint/2010/main" val="416981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DC952-FFD5-FE17-6DF0-A3130048D630}"/>
              </a:ext>
            </a:extLst>
          </p:cNvPr>
          <p:cNvSpPr>
            <a:spLocks noGrp="1"/>
          </p:cNvSpPr>
          <p:nvPr>
            <p:ph type="body" sz="quarter" idx="11"/>
          </p:nvPr>
        </p:nvSpPr>
        <p:spPr>
          <a:xfrm>
            <a:off x="6485564" y="2503668"/>
            <a:ext cx="4435475" cy="2516388"/>
          </a:xfrm>
        </p:spPr>
        <p:txBody>
          <a:bodyPr/>
          <a:lstStyle/>
          <a:p>
            <a:r>
              <a:rPr lang="en-US" dirty="0"/>
              <a:t>Anthony Jablonski</a:t>
            </a:r>
          </a:p>
          <a:p>
            <a:r>
              <a:rPr lang="en-US" dirty="0"/>
              <a:t>Bob Folt</a:t>
            </a:r>
          </a:p>
          <a:p>
            <a:r>
              <a:rPr lang="en-US" dirty="0"/>
              <a:t>Frank Kapuscinski</a:t>
            </a:r>
          </a:p>
          <a:p>
            <a:r>
              <a:rPr lang="en-US" dirty="0"/>
              <a:t>Dirk Baker</a:t>
            </a:r>
          </a:p>
        </p:txBody>
      </p:sp>
    </p:spTree>
    <p:extLst>
      <p:ext uri="{BB962C8B-B14F-4D97-AF65-F5344CB8AC3E}">
        <p14:creationId xmlns:p14="http://schemas.microsoft.com/office/powerpoint/2010/main" val="361274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F40-8EB2-E09F-8750-316E35E5E231}"/>
              </a:ext>
            </a:extLst>
          </p:cNvPr>
          <p:cNvSpPr>
            <a:spLocks noGrp="1"/>
          </p:cNvSpPr>
          <p:nvPr>
            <p:ph type="title"/>
          </p:nvPr>
        </p:nvSpPr>
        <p:spPr>
          <a:xfrm>
            <a:off x="850168" y="73146"/>
            <a:ext cx="10735106" cy="652054"/>
          </a:xfrm>
        </p:spPr>
        <p:txBody>
          <a:bodyPr/>
          <a:lstStyle/>
          <a:p>
            <a:pPr algn="ctr"/>
            <a:r>
              <a:rPr lang="en-US" dirty="0"/>
              <a:t>What is Align</a:t>
            </a:r>
          </a:p>
        </p:txBody>
      </p:sp>
      <p:sp>
        <p:nvSpPr>
          <p:cNvPr id="3" name="Content Placeholder 2">
            <a:extLst>
              <a:ext uri="{FF2B5EF4-FFF2-40B4-BE49-F238E27FC236}">
                <a16:creationId xmlns:a16="http://schemas.microsoft.com/office/drawing/2014/main" id="{F5FED9D2-DD9D-BC04-8590-2336187794F9}"/>
              </a:ext>
            </a:extLst>
          </p:cNvPr>
          <p:cNvSpPr>
            <a:spLocks noGrp="1"/>
          </p:cNvSpPr>
          <p:nvPr>
            <p:ph sz="half" idx="4294967295"/>
          </p:nvPr>
        </p:nvSpPr>
        <p:spPr>
          <a:xfrm>
            <a:off x="850167" y="802258"/>
            <a:ext cx="10735107" cy="5719344"/>
          </a:xfrm>
        </p:spPr>
        <p:txBody>
          <a:bodyPr/>
          <a:lstStyle/>
          <a:p>
            <a:pPr>
              <a:lnSpc>
                <a:spcPct val="100000"/>
              </a:lnSpc>
            </a:pPr>
            <a:r>
              <a:rPr lang="en-US" sz="1800" b="1" dirty="0">
                <a:solidFill>
                  <a:srgbClr val="000000"/>
                </a:solidFill>
                <a:latin typeface="Arial" panose="020B0604020202020204" pitchFamily="34" charset="0"/>
                <a:cs typeface="Arial" panose="020B0604020202020204" pitchFamily="34" charset="0"/>
              </a:rPr>
              <a:t>Align</a:t>
            </a:r>
            <a:r>
              <a:rPr lang="en-US" sz="1800" dirty="0">
                <a:solidFill>
                  <a:srgbClr val="000000"/>
                </a:solidFill>
                <a:latin typeface="Arial" panose="020B0604020202020204" pitchFamily="34" charset="0"/>
                <a:cs typeface="Arial" panose="020B0604020202020204" pitchFamily="34" charset="0"/>
              </a:rPr>
              <a:t> is a system which moves all ERO compliance monitoring and enforcement business processes to a common standardized platform, resulting in a consistent application of the ERO Enterprise CMEP and a more secure method of managing and storing CMEP evidence and data</a:t>
            </a:r>
          </a:p>
          <a:p>
            <a:pPr>
              <a:lnSpc>
                <a:spcPct val="100000"/>
              </a:lnSpc>
            </a:pPr>
            <a:endParaRPr lang="en-US" sz="1800" dirty="0">
              <a:solidFill>
                <a:srgbClr val="000000"/>
              </a:solidFill>
              <a:latin typeface="Arial" panose="020B0604020202020204" pitchFamily="34" charset="0"/>
              <a:cs typeface="Arial" panose="020B0604020202020204" pitchFamily="34" charset="0"/>
            </a:endParaRPr>
          </a:p>
          <a:p>
            <a:r>
              <a:rPr lang="en-US" sz="2000" b="1" dirty="0">
                <a:solidFill>
                  <a:srgbClr val="000000"/>
                </a:solidFill>
                <a:latin typeface="Arial" panose="020B0604020202020204" pitchFamily="34" charset="0"/>
                <a:cs typeface="Arial" panose="020B0604020202020204" pitchFamily="34" charset="0"/>
              </a:rPr>
              <a:t>The objectives and benefits of the Align Project are:</a:t>
            </a:r>
          </a:p>
          <a:p>
            <a:pPr marL="742950" lvl="1" indent="-285750">
              <a:lnSpc>
                <a:spcPct val="100000"/>
              </a:lnSpc>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Single, common portal for registered entities, enabling consistency of experience</a:t>
            </a:r>
          </a:p>
          <a:p>
            <a:pPr marL="742950" lvl="1" indent="-285750">
              <a:lnSpc>
                <a:spcPct val="100000"/>
              </a:lnSpc>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Real-time access to information, eliminating delays and manual communications</a:t>
            </a:r>
          </a:p>
          <a:p>
            <a:pPr marL="742950" lvl="1" indent="-285750">
              <a:lnSpc>
                <a:spcPct val="100000"/>
              </a:lnSpc>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Improved capability to support the Risk-Based Compliance Oversight Framework</a:t>
            </a:r>
          </a:p>
          <a:p>
            <a:pPr marL="742950" lvl="1" indent="-285750">
              <a:lnSpc>
                <a:spcPct val="100000"/>
              </a:lnSpc>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Enhanced quality assurance and oversight, enabling consistent application of the CMEP</a:t>
            </a:r>
          </a:p>
          <a:p>
            <a:pPr marL="742950" lvl="1" indent="-285750">
              <a:lnSpc>
                <a:spcPct val="100000"/>
              </a:lnSpc>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Improved analytics, including visibility into compliance and reliability risks</a:t>
            </a:r>
          </a:p>
          <a:p>
            <a:pPr marL="742950" lvl="1" indent="-285750">
              <a:lnSpc>
                <a:spcPct val="100000"/>
              </a:lnSpc>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Increased capability to implement audit best practices and processes (planning, fieldwork, reporting, quality assurance)</a:t>
            </a:r>
          </a:p>
          <a:p>
            <a:pPr marL="742950" lvl="1" indent="-285750">
              <a:lnSpc>
                <a:spcPct val="100000"/>
              </a:lnSpc>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Standardization and implementation of common business processes and workflows, enabling increased productivity</a:t>
            </a:r>
          </a:p>
          <a:p>
            <a:endParaRPr lang="en-US" sz="2400" dirty="0">
              <a:latin typeface="+mn-lt"/>
            </a:endParaRPr>
          </a:p>
          <a:p>
            <a:endParaRPr lang="en-US" dirty="0"/>
          </a:p>
        </p:txBody>
      </p:sp>
    </p:spTree>
    <p:extLst>
      <p:ext uri="{BB962C8B-B14F-4D97-AF65-F5344CB8AC3E}">
        <p14:creationId xmlns:p14="http://schemas.microsoft.com/office/powerpoint/2010/main" val="185243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6BEE-3A29-56E9-E935-1B63E1912026}"/>
              </a:ext>
            </a:extLst>
          </p:cNvPr>
          <p:cNvSpPr>
            <a:spLocks noGrp="1"/>
          </p:cNvSpPr>
          <p:nvPr>
            <p:ph type="title"/>
          </p:nvPr>
        </p:nvSpPr>
        <p:spPr>
          <a:xfrm>
            <a:off x="457200" y="163903"/>
            <a:ext cx="11734800" cy="828715"/>
          </a:xfrm>
        </p:spPr>
        <p:txBody>
          <a:bodyPr/>
          <a:lstStyle/>
          <a:p>
            <a:pPr algn="ctr"/>
            <a:r>
              <a:rPr lang="en-US" sz="2400" dirty="0">
                <a:latin typeface="Arial" panose="020B0604020202020204" pitchFamily="34" charset="0"/>
                <a:cs typeface="Arial" panose="020B0604020202020204" pitchFamily="34" charset="0"/>
              </a:rPr>
              <a:t>What is the ERO Secure Evidence Locker (SEL)</a:t>
            </a:r>
          </a:p>
        </p:txBody>
      </p:sp>
      <p:pic>
        <p:nvPicPr>
          <p:cNvPr id="4" name="Picture 3">
            <a:extLst>
              <a:ext uri="{FF2B5EF4-FFF2-40B4-BE49-F238E27FC236}">
                <a16:creationId xmlns:a16="http://schemas.microsoft.com/office/drawing/2014/main" id="{3EF1FB88-14AE-6A47-0093-00D54AB2A362}"/>
              </a:ext>
            </a:extLst>
          </p:cNvPr>
          <p:cNvPicPr>
            <a:picLocks noChangeAspect="1"/>
          </p:cNvPicPr>
          <p:nvPr/>
        </p:nvPicPr>
        <p:blipFill>
          <a:blip r:embed="rId2"/>
          <a:stretch>
            <a:fillRect/>
          </a:stretch>
        </p:blipFill>
        <p:spPr>
          <a:xfrm>
            <a:off x="5845411" y="1440777"/>
            <a:ext cx="6273328" cy="3807497"/>
          </a:xfrm>
          <a:prstGeom prst="rect">
            <a:avLst/>
          </a:prstGeom>
        </p:spPr>
      </p:pic>
      <p:pic>
        <p:nvPicPr>
          <p:cNvPr id="6" name="Picture 5">
            <a:extLst>
              <a:ext uri="{FF2B5EF4-FFF2-40B4-BE49-F238E27FC236}">
                <a16:creationId xmlns:a16="http://schemas.microsoft.com/office/drawing/2014/main" id="{BAE375F7-CECE-E186-2B4F-5F15A31F9A55}"/>
              </a:ext>
            </a:extLst>
          </p:cNvPr>
          <p:cNvPicPr>
            <a:picLocks noChangeAspect="1"/>
          </p:cNvPicPr>
          <p:nvPr/>
        </p:nvPicPr>
        <p:blipFill>
          <a:blip r:embed="rId3"/>
          <a:stretch>
            <a:fillRect/>
          </a:stretch>
        </p:blipFill>
        <p:spPr>
          <a:xfrm>
            <a:off x="662330" y="877583"/>
            <a:ext cx="5285690" cy="5560034"/>
          </a:xfrm>
          <a:prstGeom prst="rect">
            <a:avLst/>
          </a:prstGeom>
        </p:spPr>
      </p:pic>
    </p:spTree>
    <p:extLst>
      <p:ext uri="{BB962C8B-B14F-4D97-AF65-F5344CB8AC3E}">
        <p14:creationId xmlns:p14="http://schemas.microsoft.com/office/powerpoint/2010/main" val="84842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2351E-A706-0897-A5DF-D9F8249411A4}"/>
              </a:ext>
            </a:extLst>
          </p:cNvPr>
          <p:cNvSpPr>
            <a:spLocks noGrp="1"/>
          </p:cNvSpPr>
          <p:nvPr>
            <p:ph type="title"/>
          </p:nvPr>
        </p:nvSpPr>
        <p:spPr>
          <a:xfrm>
            <a:off x="536713" y="1480271"/>
            <a:ext cx="11529391" cy="1041358"/>
          </a:xfrm>
        </p:spPr>
        <p:txBody>
          <a:bodyPr/>
          <a:lstStyle/>
          <a:p>
            <a:pPr algn="ctr"/>
            <a:r>
              <a:rPr lang="en-US" dirty="0">
                <a:latin typeface="Arial" panose="020B0604020202020204" pitchFamily="34" charset="0"/>
                <a:cs typeface="Arial" panose="020B0604020202020204" pitchFamily="34" charset="0"/>
              </a:rPr>
              <a:t>Align Access and Roles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3BFA58-0F5B-FA6E-DE89-5DFDD9B075A0}"/>
              </a:ext>
            </a:extLst>
          </p:cNvPr>
          <p:cNvPicPr>
            <a:picLocks noChangeAspect="1"/>
          </p:cNvPicPr>
          <p:nvPr/>
        </p:nvPicPr>
        <p:blipFill>
          <a:blip r:embed="rId2"/>
          <a:stretch>
            <a:fillRect/>
          </a:stretch>
        </p:blipFill>
        <p:spPr>
          <a:xfrm>
            <a:off x="1153513" y="3746516"/>
            <a:ext cx="3560373" cy="2749534"/>
          </a:xfrm>
          <a:prstGeom prst="rect">
            <a:avLst/>
          </a:prstGeom>
        </p:spPr>
      </p:pic>
    </p:spTree>
    <p:extLst>
      <p:ext uri="{BB962C8B-B14F-4D97-AF65-F5344CB8AC3E}">
        <p14:creationId xmlns:p14="http://schemas.microsoft.com/office/powerpoint/2010/main" val="86910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4F40-8EB2-E09F-8750-316E35E5E231}"/>
              </a:ext>
            </a:extLst>
          </p:cNvPr>
          <p:cNvSpPr>
            <a:spLocks noGrp="1"/>
          </p:cNvSpPr>
          <p:nvPr>
            <p:ph type="title"/>
          </p:nvPr>
        </p:nvSpPr>
        <p:spPr>
          <a:xfrm>
            <a:off x="850168" y="73146"/>
            <a:ext cx="10735106" cy="652054"/>
          </a:xfrm>
        </p:spPr>
        <p:txBody>
          <a:bodyPr/>
          <a:lstStyle/>
          <a:p>
            <a:pPr algn="ctr"/>
            <a:r>
              <a:rPr lang="en-US" dirty="0"/>
              <a:t>ERO Portal Access</a:t>
            </a:r>
          </a:p>
        </p:txBody>
      </p:sp>
      <p:sp>
        <p:nvSpPr>
          <p:cNvPr id="3" name="Content Placeholder 2">
            <a:extLst>
              <a:ext uri="{FF2B5EF4-FFF2-40B4-BE49-F238E27FC236}">
                <a16:creationId xmlns:a16="http://schemas.microsoft.com/office/drawing/2014/main" id="{F5FED9D2-DD9D-BC04-8590-2336187794F9}"/>
              </a:ext>
            </a:extLst>
          </p:cNvPr>
          <p:cNvSpPr>
            <a:spLocks noGrp="1"/>
          </p:cNvSpPr>
          <p:nvPr>
            <p:ph sz="half" idx="4294967295"/>
          </p:nvPr>
        </p:nvSpPr>
        <p:spPr>
          <a:xfrm>
            <a:off x="850167" y="3826564"/>
            <a:ext cx="10735107" cy="2695037"/>
          </a:xfrm>
        </p:spPr>
        <p:txBody>
          <a:bodyPr/>
          <a:lstStyle/>
          <a:p>
            <a:endParaRPr lang="en-US" sz="2400" dirty="0">
              <a:latin typeface="+mn-lt"/>
            </a:endParaRPr>
          </a:p>
          <a:p>
            <a:endParaRPr lang="en-US" dirty="0"/>
          </a:p>
        </p:txBody>
      </p:sp>
      <p:pic>
        <p:nvPicPr>
          <p:cNvPr id="7" name="Picture 6">
            <a:extLst>
              <a:ext uri="{FF2B5EF4-FFF2-40B4-BE49-F238E27FC236}">
                <a16:creationId xmlns:a16="http://schemas.microsoft.com/office/drawing/2014/main" id="{5B503EF3-005F-B2B6-F7D5-73F870297FFA}"/>
              </a:ext>
            </a:extLst>
          </p:cNvPr>
          <p:cNvPicPr>
            <a:picLocks noChangeAspect="1"/>
          </p:cNvPicPr>
          <p:nvPr/>
        </p:nvPicPr>
        <p:blipFill>
          <a:blip r:embed="rId3"/>
          <a:stretch>
            <a:fillRect/>
          </a:stretch>
        </p:blipFill>
        <p:spPr>
          <a:xfrm>
            <a:off x="8018538" y="2196038"/>
            <a:ext cx="4078577" cy="1743607"/>
          </a:xfrm>
          <a:prstGeom prst="rect">
            <a:avLst/>
          </a:prstGeom>
        </p:spPr>
      </p:pic>
      <p:sp>
        <p:nvSpPr>
          <p:cNvPr id="5" name="Rounded Rectangle 8">
            <a:extLst>
              <a:ext uri="{FF2B5EF4-FFF2-40B4-BE49-F238E27FC236}">
                <a16:creationId xmlns:a16="http://schemas.microsoft.com/office/drawing/2014/main" id="{0B0FBC3B-626A-4DEB-A957-AA77E6752D6C}"/>
              </a:ext>
            </a:extLst>
          </p:cNvPr>
          <p:cNvSpPr/>
          <p:nvPr/>
        </p:nvSpPr>
        <p:spPr>
          <a:xfrm>
            <a:off x="765507" y="804200"/>
            <a:ext cx="11076317" cy="1003393"/>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ts val="1800"/>
              </a:spcBef>
            </a:pPr>
            <a:r>
              <a:rPr lang="en-US" sz="2400" b="1" kern="0" dirty="0">
                <a:solidFill>
                  <a:srgbClr val="000000"/>
                </a:solidFill>
              </a:rPr>
              <a:t>All users MUST have an ERO Portal Account </a:t>
            </a:r>
          </a:p>
          <a:p>
            <a:pPr lvl="0" eaLnBrk="0" hangingPunct="0">
              <a:spcBef>
                <a:spcPts val="1800"/>
              </a:spcBef>
            </a:pPr>
            <a:r>
              <a:rPr lang="en-US" sz="2400" b="1" kern="0" dirty="0">
                <a:solidFill>
                  <a:srgbClr val="008080"/>
                </a:solidFill>
              </a:rPr>
              <a:t>(</a:t>
            </a:r>
            <a:r>
              <a:rPr lang="en-US" sz="2400" b="1" kern="0" dirty="0">
                <a:solidFill>
                  <a:srgbClr val="008080"/>
                </a:solidFill>
                <a:hlinkClick r:id="rId4">
                  <a:extLst>
                    <a:ext uri="{A12FA001-AC4F-418D-AE19-62706E023703}">
                      <ahyp:hlinkClr xmlns:ahyp="http://schemas.microsoft.com/office/drawing/2018/hyperlinkcolor" val="tx"/>
                    </a:ext>
                  </a:extLst>
                </a:hlinkClick>
              </a:rPr>
              <a:t>Registered Entities User Access Guide</a:t>
            </a:r>
            <a:r>
              <a:rPr lang="en-US" sz="2400" b="1" kern="0" dirty="0">
                <a:solidFill>
                  <a:srgbClr val="008080"/>
                </a:solidFill>
              </a:rPr>
              <a:t>)</a:t>
            </a:r>
          </a:p>
        </p:txBody>
      </p:sp>
      <p:sp>
        <p:nvSpPr>
          <p:cNvPr id="8" name="Content Placeholder 2">
            <a:extLst>
              <a:ext uri="{FF2B5EF4-FFF2-40B4-BE49-F238E27FC236}">
                <a16:creationId xmlns:a16="http://schemas.microsoft.com/office/drawing/2014/main" id="{E9AC1006-032C-DF38-B873-F39D591108D9}"/>
              </a:ext>
            </a:extLst>
          </p:cNvPr>
          <p:cNvSpPr txBox="1">
            <a:spLocks/>
          </p:cNvSpPr>
          <p:nvPr/>
        </p:nvSpPr>
        <p:spPr>
          <a:xfrm>
            <a:off x="679561" y="1807593"/>
            <a:ext cx="11076317" cy="4714008"/>
          </a:xfrm>
          <a:prstGeom prst="rect">
            <a:avLst/>
          </a:prstGeom>
        </p:spPr>
        <p:txBody>
          <a:bodyPr/>
          <a:lst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b="1" dirty="0">
              <a:latin typeface="Arial" panose="020B0604020202020204" pitchFamily="34" charset="0"/>
              <a:cs typeface="Arial" panose="020B0604020202020204" pitchFamily="34" charset="0"/>
            </a:endParaRPr>
          </a:p>
          <a:p>
            <a:pPr>
              <a:spcBef>
                <a:spcPts val="0"/>
              </a:spcBef>
            </a:pPr>
            <a:r>
              <a:rPr lang="en-US" sz="2800" b="1" dirty="0">
                <a:latin typeface="Arial (Body)"/>
                <a:cs typeface="Arial" panose="020B0604020202020204" pitchFamily="34" charset="0"/>
              </a:rPr>
              <a:t>Set-up ERO Portal Account:</a:t>
            </a:r>
          </a:p>
          <a:p>
            <a:pPr lvl="2">
              <a:spcBef>
                <a:spcPts val="0"/>
              </a:spcBef>
              <a:buFont typeface="Wingdings" panose="05000000000000000000" pitchFamily="2" charset="2"/>
              <a:buChar char="ü"/>
            </a:pPr>
            <a:r>
              <a:rPr lang="en-US" sz="2400" dirty="0">
                <a:solidFill>
                  <a:schemeClr val="accent1">
                    <a:lumMod val="50000"/>
                  </a:schemeClr>
                </a:solidFill>
              </a:rPr>
              <a:t> </a:t>
            </a:r>
            <a:r>
              <a:rPr lang="en-US" sz="2400" dirty="0">
                <a:solidFill>
                  <a:srgbClr val="008080"/>
                </a:solidFill>
                <a:latin typeface="Arial" panose="020B0604020202020204" pitchFamily="34" charset="0"/>
                <a:cs typeface="Arial" panose="020B0604020202020204" pitchFamily="34" charset="0"/>
              </a:rPr>
              <a:t>Navigate to </a:t>
            </a:r>
            <a:r>
              <a:rPr lang="en-US" sz="2400" dirty="0">
                <a:solidFill>
                  <a:srgbClr val="00808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https://eroportal.nerc.net</a:t>
            </a:r>
            <a:endParaRPr lang="en-US" sz="2400" dirty="0">
              <a:solidFill>
                <a:srgbClr val="008080"/>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ü"/>
            </a:pPr>
            <a:r>
              <a:rPr lang="en-US" sz="2400" dirty="0">
                <a:solidFill>
                  <a:srgbClr val="008080"/>
                </a:solidFill>
                <a:latin typeface="Arial" panose="020B0604020202020204" pitchFamily="34" charset="0"/>
                <a:cs typeface="Arial" panose="020B0604020202020204" pitchFamily="34" charset="0"/>
              </a:rPr>
              <a:t> Select “Register” in upper right-hand corner</a:t>
            </a:r>
          </a:p>
          <a:p>
            <a:pPr lvl="2">
              <a:spcBef>
                <a:spcPts val="0"/>
              </a:spcBef>
              <a:buFont typeface="Wingdings" panose="05000000000000000000" pitchFamily="2" charset="2"/>
              <a:buChar char="ü"/>
            </a:pPr>
            <a:r>
              <a:rPr lang="en-US" sz="2400" dirty="0">
                <a:solidFill>
                  <a:srgbClr val="008080"/>
                </a:solidFill>
                <a:latin typeface="Arial" panose="020B0604020202020204" pitchFamily="34" charset="0"/>
                <a:cs typeface="Arial" panose="020B0604020202020204" pitchFamily="34" charset="0"/>
              </a:rPr>
              <a:t> Complete the registration form and click “Submit”</a:t>
            </a:r>
          </a:p>
          <a:p>
            <a:pPr lvl="1">
              <a:spcBef>
                <a:spcPts val="0"/>
              </a:spcBef>
              <a:buFont typeface="Wingdings" panose="05000000000000000000" pitchFamily="2" charset="2"/>
              <a:buChar char="Ø"/>
            </a:pPr>
            <a:r>
              <a:rPr lang="en-US" dirty="0"/>
              <a:t>  </a:t>
            </a:r>
            <a:r>
              <a:rPr lang="en-US" sz="2400" dirty="0">
                <a:latin typeface="Arial" panose="020B0604020202020204" pitchFamily="34" charset="0"/>
                <a:cs typeface="Arial" panose="020B0604020202020204" pitchFamily="34" charset="0"/>
              </a:rPr>
              <a:t>Verify ERO Portal Account:</a:t>
            </a:r>
          </a:p>
          <a:p>
            <a:pPr lvl="2">
              <a:spcBef>
                <a:spcPts val="0"/>
              </a:spcBef>
              <a:buFont typeface="Wingdings" panose="05000000000000000000" pitchFamily="2" charset="2"/>
              <a:buChar char="ü"/>
            </a:pPr>
            <a:r>
              <a:rPr lang="en-US" sz="2400" dirty="0">
                <a:solidFill>
                  <a:schemeClr val="accent1">
                    <a:lumMod val="50000"/>
                  </a:schemeClr>
                </a:solidFill>
              </a:rPr>
              <a:t> </a:t>
            </a:r>
            <a:r>
              <a:rPr lang="en-US" sz="2400" dirty="0">
                <a:solidFill>
                  <a:srgbClr val="008080"/>
                </a:solidFill>
                <a:latin typeface="Arial" panose="020B0604020202020204" pitchFamily="34" charset="0"/>
                <a:cs typeface="Arial" panose="020B0604020202020204" pitchFamily="34" charset="0"/>
              </a:rPr>
              <a:t>Navigate to </a:t>
            </a:r>
            <a:r>
              <a:rPr lang="en-US" sz="2400" dirty="0">
                <a:solidFill>
                  <a:srgbClr val="00808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https://eroportal.nerc.net</a:t>
            </a:r>
            <a:endParaRPr lang="en-US" sz="2400" dirty="0">
              <a:solidFill>
                <a:srgbClr val="008080"/>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ü"/>
            </a:pPr>
            <a:r>
              <a:rPr lang="en-US" sz="2400" dirty="0">
                <a:solidFill>
                  <a:srgbClr val="008080"/>
                </a:solidFill>
                <a:latin typeface="Arial" panose="020B0604020202020204" pitchFamily="34" charset="0"/>
                <a:cs typeface="Arial" panose="020B0604020202020204" pitchFamily="34" charset="0"/>
              </a:rPr>
              <a:t> Select “Sign In” in the upper left hand corner</a:t>
            </a:r>
          </a:p>
          <a:p>
            <a:pPr lvl="2">
              <a:spcBef>
                <a:spcPts val="0"/>
              </a:spcBef>
              <a:buFont typeface="Wingdings" panose="05000000000000000000" pitchFamily="2" charset="2"/>
              <a:buChar char="ü"/>
            </a:pPr>
            <a:r>
              <a:rPr lang="en-US" sz="2400" dirty="0">
                <a:solidFill>
                  <a:srgbClr val="008080"/>
                </a:solidFill>
                <a:latin typeface="Arial" panose="020B0604020202020204" pitchFamily="34" charset="0"/>
                <a:cs typeface="Arial" panose="020B0604020202020204" pitchFamily="34" charset="0"/>
              </a:rPr>
              <a:t> Enter your credentials to confirm access to ERO Portal</a:t>
            </a:r>
          </a:p>
        </p:txBody>
      </p:sp>
    </p:spTree>
    <p:extLst>
      <p:ext uri="{BB962C8B-B14F-4D97-AF65-F5344CB8AC3E}">
        <p14:creationId xmlns:p14="http://schemas.microsoft.com/office/powerpoint/2010/main" val="90985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2572B2-CBF8-0AF4-F6B5-BC6CA470245B}"/>
              </a:ext>
            </a:extLst>
          </p:cNvPr>
          <p:cNvSpPr txBox="1">
            <a:spLocks/>
          </p:cNvSpPr>
          <p:nvPr/>
        </p:nvSpPr>
        <p:spPr>
          <a:xfrm>
            <a:off x="366184" y="919477"/>
            <a:ext cx="11825816" cy="5421376"/>
          </a:xfrm>
          <a:prstGeom prst="rect">
            <a:avLst/>
          </a:prstGeom>
        </p:spPr>
        <p:txBody>
          <a:bodyPr/>
          <a:lst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latin typeface="Arial (Body)"/>
              </a:rPr>
              <a:t>Access to Align</a:t>
            </a:r>
          </a:p>
          <a:p>
            <a:pPr lvl="1">
              <a:lnSpc>
                <a:spcPct val="100000"/>
              </a:lnSpc>
              <a:spcBef>
                <a:spcPts val="0"/>
              </a:spcBef>
              <a:buFont typeface="Wingdings" panose="05000000000000000000" pitchFamily="2" charset="2"/>
              <a:buChar char="Ø"/>
            </a:pPr>
            <a:r>
              <a:rPr lang="en-US" sz="2400" dirty="0">
                <a:latin typeface="Arial (Body)"/>
              </a:rPr>
              <a:t>All Align users </a:t>
            </a:r>
            <a:r>
              <a:rPr lang="en-US" sz="2400" u="sng" dirty="0">
                <a:latin typeface="Arial (Body)"/>
              </a:rPr>
              <a:t>MUST</a:t>
            </a:r>
            <a:r>
              <a:rPr lang="en-US" sz="2400" dirty="0">
                <a:latin typeface="Arial (Body)"/>
              </a:rPr>
              <a:t> have an ERO Portal Account</a:t>
            </a:r>
          </a:p>
          <a:p>
            <a:pPr lvl="2">
              <a:spcBef>
                <a:spcPts val="0"/>
              </a:spcBef>
              <a:buFont typeface="Wingdings" panose="05000000000000000000" pitchFamily="2" charset="2"/>
              <a:buChar char="ü"/>
            </a:pPr>
            <a:r>
              <a:rPr lang="en-US" sz="2400" dirty="0">
                <a:solidFill>
                  <a:srgbClr val="008080"/>
                </a:solidFill>
                <a:latin typeface="Arial (Body)"/>
              </a:rPr>
              <a:t>ERO Portal Registration (pgs. 4-8,15-18)</a:t>
            </a:r>
          </a:p>
          <a:p>
            <a:pPr lvl="2">
              <a:spcBef>
                <a:spcPts val="0"/>
              </a:spcBef>
              <a:buFont typeface="Wingdings" panose="05000000000000000000" pitchFamily="2" charset="2"/>
              <a:buChar char="ü"/>
            </a:pPr>
            <a:r>
              <a:rPr lang="en-US" sz="2400" dirty="0">
                <a:solidFill>
                  <a:srgbClr val="008080"/>
                </a:solidFill>
                <a:latin typeface="Arial (Body)"/>
              </a:rPr>
              <a:t>Multi-Factor Authentication set-up is required for ERO Portal Account </a:t>
            </a:r>
          </a:p>
          <a:p>
            <a:pPr lvl="2">
              <a:spcBef>
                <a:spcPts val="0"/>
              </a:spcBef>
            </a:pPr>
            <a:r>
              <a:rPr lang="en-US" sz="2400" dirty="0">
                <a:solidFill>
                  <a:srgbClr val="008080"/>
                </a:solidFill>
                <a:latin typeface="Arial (Body)"/>
              </a:rPr>
              <a:t>  (pgs. 9-14)</a:t>
            </a:r>
          </a:p>
          <a:p>
            <a:pPr lvl="2">
              <a:spcBef>
                <a:spcPts val="0"/>
              </a:spcBef>
              <a:buFont typeface="Wingdings" panose="05000000000000000000" pitchFamily="2" charset="2"/>
              <a:buChar char="ü"/>
            </a:pPr>
            <a:r>
              <a:rPr lang="en-US" sz="2400" dirty="0">
                <a:solidFill>
                  <a:srgbClr val="008080"/>
                </a:solidFill>
                <a:latin typeface="Arial (Body)"/>
              </a:rPr>
              <a:t>ERO Portal login process (pgs. 19-24)</a:t>
            </a:r>
          </a:p>
          <a:p>
            <a:pPr lvl="2">
              <a:spcBef>
                <a:spcPts val="0"/>
              </a:spcBef>
              <a:buFont typeface="Wingdings" panose="05000000000000000000" pitchFamily="2" charset="2"/>
              <a:buChar char="ü"/>
            </a:pPr>
            <a:r>
              <a:rPr lang="en-US" sz="2400" dirty="0">
                <a:solidFill>
                  <a:srgbClr val="008080"/>
                </a:solidFill>
                <a:latin typeface="Arial (Body)"/>
              </a:rPr>
              <a:t>Requesting access to Align (pgs. 25-31)</a:t>
            </a:r>
          </a:p>
          <a:p>
            <a:pPr lvl="2">
              <a:spcBef>
                <a:spcPts val="0"/>
              </a:spcBef>
              <a:buFont typeface="Wingdings" panose="05000000000000000000" pitchFamily="2" charset="2"/>
              <a:buChar char="ü"/>
            </a:pPr>
            <a:r>
              <a:rPr lang="en-US" sz="2400" dirty="0">
                <a:solidFill>
                  <a:srgbClr val="008080"/>
                </a:solidFill>
                <a:latin typeface="Arial (Body)"/>
              </a:rPr>
              <a:t>Approving access Requests (pgs. 32-34)</a:t>
            </a:r>
          </a:p>
          <a:p>
            <a:pPr>
              <a:spcBef>
                <a:spcPts val="0"/>
              </a:spcBef>
            </a:pPr>
            <a:endParaRPr lang="en-US" dirty="0">
              <a:latin typeface="Arial (Body)"/>
            </a:endParaRPr>
          </a:p>
          <a:p>
            <a:pPr>
              <a:spcBef>
                <a:spcPts val="0"/>
              </a:spcBef>
            </a:pPr>
            <a:r>
              <a:rPr lang="en-US" sz="2000" b="1" dirty="0">
                <a:latin typeface="Arial (Body)"/>
              </a:rPr>
              <a:t>Reference – </a:t>
            </a:r>
            <a:r>
              <a:rPr lang="en-US" sz="2000" b="1" dirty="0">
                <a:solidFill>
                  <a:srgbClr val="008080"/>
                </a:solidFill>
                <a:latin typeface="Arial (Body)"/>
                <a:hlinkClick r:id="rId2">
                  <a:extLst>
                    <a:ext uri="{A12FA001-AC4F-418D-AE19-62706E023703}">
                      <ahyp:hlinkClr xmlns:ahyp="http://schemas.microsoft.com/office/drawing/2018/hyperlinkcolor" val="tx"/>
                    </a:ext>
                  </a:extLst>
                </a:hlinkClick>
              </a:rPr>
              <a:t>Registered Entity User Access Guide</a:t>
            </a:r>
            <a:endParaRPr lang="en-US" sz="2000" b="1" dirty="0">
              <a:solidFill>
                <a:srgbClr val="008080"/>
              </a:solidFill>
              <a:latin typeface="Arial (Body)"/>
            </a:endParaRPr>
          </a:p>
        </p:txBody>
      </p:sp>
      <p:sp>
        <p:nvSpPr>
          <p:cNvPr id="2" name="Title 1">
            <a:extLst>
              <a:ext uri="{FF2B5EF4-FFF2-40B4-BE49-F238E27FC236}">
                <a16:creationId xmlns:a16="http://schemas.microsoft.com/office/drawing/2014/main" id="{F12F4F40-8EB2-E09F-8750-316E35E5E231}"/>
              </a:ext>
            </a:extLst>
          </p:cNvPr>
          <p:cNvSpPr>
            <a:spLocks noGrp="1"/>
          </p:cNvSpPr>
          <p:nvPr>
            <p:ph type="title"/>
          </p:nvPr>
        </p:nvSpPr>
        <p:spPr>
          <a:xfrm>
            <a:off x="850168" y="73146"/>
            <a:ext cx="10735106" cy="652054"/>
          </a:xfrm>
        </p:spPr>
        <p:txBody>
          <a:bodyPr/>
          <a:lstStyle/>
          <a:p>
            <a:pPr algn="ctr"/>
            <a:r>
              <a:rPr lang="en-US" dirty="0"/>
              <a:t>Access to Align</a:t>
            </a:r>
          </a:p>
        </p:txBody>
      </p:sp>
      <p:sp>
        <p:nvSpPr>
          <p:cNvPr id="3" name="Content Placeholder 2">
            <a:extLst>
              <a:ext uri="{FF2B5EF4-FFF2-40B4-BE49-F238E27FC236}">
                <a16:creationId xmlns:a16="http://schemas.microsoft.com/office/drawing/2014/main" id="{F5FED9D2-DD9D-BC04-8590-2336187794F9}"/>
              </a:ext>
            </a:extLst>
          </p:cNvPr>
          <p:cNvSpPr>
            <a:spLocks noGrp="1"/>
          </p:cNvSpPr>
          <p:nvPr>
            <p:ph sz="half" idx="4294967295"/>
          </p:nvPr>
        </p:nvSpPr>
        <p:spPr>
          <a:xfrm>
            <a:off x="850167" y="3826564"/>
            <a:ext cx="10735107" cy="2695037"/>
          </a:xfrm>
        </p:spPr>
        <p:txBody>
          <a:bodyPr/>
          <a:lstStyle/>
          <a:p>
            <a:endParaRPr lang="en-US" sz="2400" dirty="0">
              <a:latin typeface="+mn-lt"/>
            </a:endParaRPr>
          </a:p>
          <a:p>
            <a:endParaRPr lang="en-US" dirty="0"/>
          </a:p>
        </p:txBody>
      </p:sp>
      <p:pic>
        <p:nvPicPr>
          <p:cNvPr id="8" name="Picture 7">
            <a:extLst>
              <a:ext uri="{FF2B5EF4-FFF2-40B4-BE49-F238E27FC236}">
                <a16:creationId xmlns:a16="http://schemas.microsoft.com/office/drawing/2014/main" id="{2CF5DFE7-7B48-6B5C-BDE0-A26F1C470254}"/>
              </a:ext>
            </a:extLst>
          </p:cNvPr>
          <p:cNvPicPr>
            <a:picLocks noChangeAspect="1"/>
          </p:cNvPicPr>
          <p:nvPr/>
        </p:nvPicPr>
        <p:blipFill>
          <a:blip r:embed="rId3"/>
          <a:stretch>
            <a:fillRect/>
          </a:stretch>
        </p:blipFill>
        <p:spPr>
          <a:xfrm>
            <a:off x="7333595" y="3132151"/>
            <a:ext cx="4737003" cy="1146147"/>
          </a:xfrm>
          <a:prstGeom prst="rect">
            <a:avLst/>
          </a:prstGeom>
        </p:spPr>
      </p:pic>
      <p:pic>
        <p:nvPicPr>
          <p:cNvPr id="9" name="Picture 8">
            <a:extLst>
              <a:ext uri="{FF2B5EF4-FFF2-40B4-BE49-F238E27FC236}">
                <a16:creationId xmlns:a16="http://schemas.microsoft.com/office/drawing/2014/main" id="{DECBE9BC-210D-9534-4042-20DDC752E030}"/>
              </a:ext>
            </a:extLst>
          </p:cNvPr>
          <p:cNvPicPr>
            <a:picLocks noChangeAspect="1"/>
          </p:cNvPicPr>
          <p:nvPr/>
        </p:nvPicPr>
        <p:blipFill>
          <a:blip r:embed="rId4"/>
          <a:stretch>
            <a:fillRect/>
          </a:stretch>
        </p:blipFill>
        <p:spPr>
          <a:xfrm>
            <a:off x="7333595" y="4580972"/>
            <a:ext cx="4737003" cy="1621677"/>
          </a:xfrm>
          <a:prstGeom prst="rect">
            <a:avLst/>
          </a:prstGeom>
        </p:spPr>
      </p:pic>
    </p:spTree>
    <p:extLst>
      <p:ext uri="{BB962C8B-B14F-4D97-AF65-F5344CB8AC3E}">
        <p14:creationId xmlns:p14="http://schemas.microsoft.com/office/powerpoint/2010/main" val="3440165722"/>
      </p:ext>
    </p:extLst>
  </p:cSld>
  <p:clrMapOvr>
    <a:masterClrMapping/>
  </p:clrMapOvr>
</p:sld>
</file>

<file path=ppt/theme/theme1.xml><?xml version="1.0" encoding="utf-8"?>
<a:theme xmlns:a="http://schemas.openxmlformats.org/drawingml/2006/main" name="Office Theme">
  <a:themeElements>
    <a:clrScheme name="RF palette redesign 2023">
      <a:dk1>
        <a:srgbClr val="000000"/>
      </a:dk1>
      <a:lt1>
        <a:sysClr val="window" lastClr="FFFFFF"/>
      </a:lt1>
      <a:dk2>
        <a:srgbClr val="000000"/>
      </a:dk2>
      <a:lt2>
        <a:srgbClr val="E7E6E6"/>
      </a:lt2>
      <a:accent1>
        <a:srgbClr val="BE4646"/>
      </a:accent1>
      <a:accent2>
        <a:srgbClr val="46495C"/>
      </a:accent2>
      <a:accent3>
        <a:srgbClr val="E7E6E6"/>
      </a:accent3>
      <a:accent4>
        <a:srgbClr val="A69458"/>
      </a:accent4>
      <a:accent5>
        <a:srgbClr val="525252"/>
      </a:accent5>
      <a:accent6>
        <a:srgbClr val="DBC249"/>
      </a:accent6>
      <a:hlink>
        <a:srgbClr val="46495C"/>
      </a:hlink>
      <a:folHlink>
        <a:srgbClr val="BE4646"/>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 Align Training" id="{07A6EC27-0DE7-4349-B71B-6C336D140263}" vid="{AEE12AA2-4817-4E77-A594-78C5ACAD0E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422383-a134-45d1-b82c-ba5ff1ea65d6">
      <Value>17</Value>
    </TaxCatchAll>
    <Template xmlns="7c422383-a134-45d1-b82c-ba5ff1ea65d6">false</Template>
    <Form xmlns="7c422383-a134-45d1-b82c-ba5ff1ea65d6">false</Form>
    <rfYear xmlns="7c422383-a134-45d1-b82c-ba5ff1ea65d6">2023</rfYear>
    <_dlc_DocId xmlns="1c0198e7-ee3b-4e3c-a803-34879130a882">6HSHPEZFYWSJ-1260764756-180</_dlc_DocId>
    <_dlc_DocIdUrl xmlns="1c0198e7-ee3b-4e3c-a803-34879130a882">
      <Url>https://rfconnect.rfirst.org/_layouts/15/DocIdRedir.aspx?ID=6HSHPEZFYWSJ-1260764756-180</Url>
      <Description>6HSHPEZFYWSJ-1260764756-180</Description>
    </_dlc_DocIdUrl>
  </documentManagement>
</p:properties>
</file>

<file path=customXml/item2.xml><?xml version="1.0" encoding="utf-8"?>
<?mso-contentType ?>
<SharedContentType xmlns="Microsoft.SharePoint.Taxonomy.ContentTypeSync" SourceId="83f292eb-4a9f-4691-9883-c527be9f79b2" ContentTypeId="0x01010018537B5B0E704245A7918CE92F5687D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orporate Template" ma:contentTypeID="0x01010018537B5B0E704245A7918CE92F5687D10100D6182500F34D3D46946A7B09D4919D58" ma:contentTypeVersion="10" ma:contentTypeDescription="" ma:contentTypeScope="" ma:versionID="8b4eab0297de86cf75df2d9da774e010">
  <xsd:schema xmlns:xsd="http://www.w3.org/2001/XMLSchema" xmlns:xs="http://www.w3.org/2001/XMLSchema" xmlns:p="http://schemas.microsoft.com/office/2006/metadata/properties" xmlns:ns2="7c422383-a134-45d1-b82c-ba5ff1ea65d6" xmlns:ns3="1c0198e7-ee3b-4e3c-a803-34879130a882" targetNamespace="http://schemas.microsoft.com/office/2006/metadata/properties" ma:root="true" ma:fieldsID="04faaf0b358c3ff5eb2a2d9e594e665f" ns2:_="" ns3:_="">
    <xsd:import namespace="7c422383-a134-45d1-b82c-ba5ff1ea65d6"/>
    <xsd:import namespace="1c0198e7-ee3b-4e3c-a803-34879130a882"/>
    <xsd:element name="properties">
      <xsd:complexType>
        <xsd:sequence>
          <xsd:element name="documentManagement">
            <xsd:complexType>
              <xsd:all>
                <xsd:element ref="ns2:TaxCatchAll" minOccurs="0"/>
                <xsd:element ref="ns2:TaxCatchAllLabel" minOccurs="0"/>
                <xsd:element ref="ns2:Form" minOccurs="0"/>
                <xsd:element ref="ns2:Template" minOccurs="0"/>
                <xsd:element ref="ns2:rfYea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22383-a134-45d1-b82c-ba5ff1ea65d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ac4d5927-405b-4d52-a751-0327e9bc57b1}" ma:internalName="TaxCatchAll" ma:showField="CatchAllData" ma:web="1c0198e7-ee3b-4e3c-a803-34879130a882">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ac4d5927-405b-4d52-a751-0327e9bc57b1}" ma:internalName="TaxCatchAllLabel" ma:readOnly="true" ma:showField="CatchAllDataLabel" ma:web="1c0198e7-ee3b-4e3c-a803-34879130a882">
      <xsd:complexType>
        <xsd:complexContent>
          <xsd:extension base="dms:MultiChoiceLookup">
            <xsd:sequence>
              <xsd:element name="Value" type="dms:Lookup" maxOccurs="unbounded" minOccurs="0" nillable="true"/>
            </xsd:sequence>
          </xsd:extension>
        </xsd:complexContent>
      </xsd:complexType>
    </xsd:element>
    <xsd:element name="Form" ma:index="10" nillable="true" ma:displayName="Form" ma:default="0" ma:internalName="Form">
      <xsd:simpleType>
        <xsd:restriction base="dms:Boolean"/>
      </xsd:simpleType>
    </xsd:element>
    <xsd:element name="Template" ma:index="11" nillable="true" ma:displayName="Template" ma:default="0" ma:internalName="Template">
      <xsd:simpleType>
        <xsd:restriction base="dms:Boolean"/>
      </xsd:simpleType>
    </xsd:element>
    <xsd:element name="rfYear" ma:index="12" nillable="true" ma:displayName="Year" ma:default="2024" ma:format="Dropdown" ma:internalName="rfYear">
      <xsd:simpleType>
        <xsd:restriction base="dms:Choice">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restriction>
      </xsd:simpleType>
    </xsd:element>
  </xsd:schema>
  <xsd:schema xmlns:xsd="http://www.w3.org/2001/XMLSchema" xmlns:xs="http://www.w3.org/2001/XMLSchema" xmlns:dms="http://schemas.microsoft.com/office/2006/documentManagement/types" xmlns:pc="http://schemas.microsoft.com/office/infopath/2007/PartnerControls" targetNamespace="1c0198e7-ee3b-4e3c-a803-34879130a882"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71F50C9-DFB7-47FC-ADD1-4CB7E13B83DE}">
  <ds:schemaRefs>
    <ds:schemaRef ds:uri="1c0198e7-ee3b-4e3c-a803-34879130a882"/>
    <ds:schemaRef ds:uri="7c422383-a134-45d1-b82c-ba5ff1ea65d6"/>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9F0129A-3F74-4A06-B7FE-EFB482A51FE4}">
  <ds:schemaRefs>
    <ds:schemaRef ds:uri="Microsoft.SharePoint.Taxonomy.ContentTypeSync"/>
  </ds:schemaRefs>
</ds:datastoreItem>
</file>

<file path=customXml/itemProps3.xml><?xml version="1.0" encoding="utf-8"?>
<ds:datastoreItem xmlns:ds="http://schemas.openxmlformats.org/officeDocument/2006/customXml" ds:itemID="{2F234887-EB68-4D48-9379-DBAE44722214}">
  <ds:schemaRefs>
    <ds:schemaRef ds:uri="http://schemas.microsoft.com/sharepoint/v3/contenttype/forms"/>
  </ds:schemaRefs>
</ds:datastoreItem>
</file>

<file path=customXml/itemProps4.xml><?xml version="1.0" encoding="utf-8"?>
<ds:datastoreItem xmlns:ds="http://schemas.openxmlformats.org/officeDocument/2006/customXml" ds:itemID="{307500F6-6686-4C1B-9FCD-A0D63B229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22383-a134-45d1-b82c-ba5ff1ea65d6"/>
    <ds:schemaRef ds:uri="1c0198e7-ee3b-4e3c-a803-34879130a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4C39CEF-FDD6-469A-8890-EB585C1D31A8}">
  <ds:schemaRefs>
    <ds:schemaRef ds:uri="http://schemas.microsoft.com/sharepoint/event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RF Align Training</Template>
  <TotalTime>5279</TotalTime>
  <Words>1306</Words>
  <Application>Microsoft Office PowerPoint</Application>
  <PresentationFormat>Widescreen</PresentationFormat>
  <Paragraphs>166</Paragraphs>
  <Slides>49</Slides>
  <Notes>21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Registered Entity Align Training Align/SEL Refresher and IRA/Entity Questionnaire</vt:lpstr>
      <vt:lpstr>Antitrust Compliance Guidelines</vt:lpstr>
      <vt:lpstr>Training Agenda</vt:lpstr>
      <vt:lpstr>Review Align and ERO Secure Evidence Locker (SEL)</vt:lpstr>
      <vt:lpstr>What is Align</vt:lpstr>
      <vt:lpstr>What is the ERO Secure Evidence Locker (SEL)</vt:lpstr>
      <vt:lpstr>Align Access and Roles  </vt:lpstr>
      <vt:lpstr>ERO Portal Access</vt:lpstr>
      <vt:lpstr>Access to Align</vt:lpstr>
      <vt:lpstr>Align Account Access Roles</vt:lpstr>
      <vt:lpstr>Align Account Access</vt:lpstr>
      <vt:lpstr>ERO SEL Functionality  </vt:lpstr>
      <vt:lpstr>ERO Secure Evidence Locker Portal</vt:lpstr>
      <vt:lpstr>ERO Secure Evidence Locker Access</vt:lpstr>
      <vt:lpstr>ERO Secure Evidence Locker Walkthrough</vt:lpstr>
      <vt:lpstr>ERO Secure Evidence Locker Walkthrough</vt:lpstr>
      <vt:lpstr>ERO Secure Evidence Locker Walkthrough</vt:lpstr>
      <vt:lpstr>ERO Secure Evidence Locker Walkthrough</vt:lpstr>
      <vt:lpstr>ERO Secure Evidence Locker Walkthrough</vt:lpstr>
      <vt:lpstr>ERO Secure Evidence Locker Walkthrough</vt:lpstr>
      <vt:lpstr>ERO Secure Evidence Locker Walkthrough</vt:lpstr>
      <vt:lpstr>ERO Secure Evidence Locker Walkthrough</vt:lpstr>
      <vt:lpstr>ERO Secure Evidence Locker Walkthrough</vt:lpstr>
      <vt:lpstr>ERO Secure Evidence Locker Walkthrough</vt:lpstr>
      <vt:lpstr>ERO Secure Evidence Locker Walkthrough</vt:lpstr>
      <vt:lpstr>NERC Help desk tickets  </vt:lpstr>
      <vt:lpstr>Align and ERO SEL Help Desk Support Model</vt:lpstr>
      <vt:lpstr>Align IRA Process   </vt:lpstr>
      <vt:lpstr>IRA Process</vt:lpstr>
      <vt:lpstr>IRA Process</vt:lpstr>
      <vt:lpstr>IRA Process</vt:lpstr>
      <vt:lpstr>IRA Process</vt:lpstr>
      <vt:lpstr>IRA Process</vt:lpstr>
      <vt:lpstr>IRA Process</vt:lpstr>
      <vt:lpstr>IRA Process</vt:lpstr>
      <vt:lpstr>IRA Process (Option 1)</vt:lpstr>
      <vt:lpstr>IRA Process (Option 2)</vt:lpstr>
      <vt:lpstr>IRA Process (option 2)</vt:lpstr>
      <vt:lpstr>IRA Process (option 2)</vt:lpstr>
      <vt:lpstr>IRA Process (option 2)</vt:lpstr>
      <vt:lpstr>IRA Process (option 2)</vt:lpstr>
      <vt:lpstr>IRA Process</vt:lpstr>
      <vt:lpstr>IRA Process</vt:lpstr>
      <vt:lpstr>IRA Process</vt:lpstr>
      <vt:lpstr>Training resources  </vt:lpstr>
      <vt:lpstr>Training Resources</vt:lpstr>
      <vt:lpstr>Training Resources</vt:lpstr>
      <vt:lpstr>Training Resources</vt:lpstr>
      <vt:lpstr>PowerPoint Presentation</vt:lpstr>
    </vt:vector>
  </TitlesOfParts>
  <Company>ReliabilityFirst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Registered Entity Align Training</dc:title>
  <dc:creator>Anthony Jablonski</dc:creator>
  <cp:lastModifiedBy>Anthony Jablonski</cp:lastModifiedBy>
  <cp:revision>9</cp:revision>
  <dcterms:created xsi:type="dcterms:W3CDTF">2024-04-23T16:10:06Z</dcterms:created>
  <dcterms:modified xsi:type="dcterms:W3CDTF">2024-07-30T17:35:51Z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0x01010018537B5B0E704245A7918CE92F5687D10100D6182500F34D3D46946A7B09D4919D58</vt:lpwstr>
  </property>
  <property fmtid="{D5CDD505-2E9C-101B-9397-08002B2CF9AE}" pid="3" name="g99b20cb4bb74434b9675bb8e21114cf">
    <vt:lpwstr>2017|39c0004a-91b9-4988-9ec0-a6ff28719746</vt:lpwstr>
  </property>
  <property fmtid="{D5CDD505-2E9C-101B-9397-08002B2CF9AE}" pid="4" name="_dlc_DocIdItemGuid">
    <vt:lpwstr>abf1205d-3654-4027-8c63-9e536bac9328</vt:lpwstr>
  </property>
  <property fmtid="{D5CDD505-2E9C-101B-9397-08002B2CF9AE}" pid="5" name="Year">
    <vt:lpwstr>17;#2017|39c0004a-91b9-4988-9ec0-a6ff28719746</vt:lpwstr>
  </property>
  <property fmtid="{D5CDD505-2E9C-101B-9397-08002B2CF9AE}" pid="6" name="MSIP_Label_930909b4-44ad-4d95-a920-2f50d81fbf23_Enabled">
    <vt:lpwstr>true</vt:lpwstr>
  </property>
  <property fmtid="{D5CDD505-2E9C-101B-9397-08002B2CF9AE}" pid="7" name="MSIP_Label_930909b4-44ad-4d95-a920-2f50d81fbf23_SetDate">
    <vt:lpwstr>2024-07-23T13:53:15Z</vt:lpwstr>
  </property>
  <property fmtid="{D5CDD505-2E9C-101B-9397-08002B2CF9AE}" pid="8" name="MSIP_Label_930909b4-44ad-4d95-a920-2f50d81fbf23_Method">
    <vt:lpwstr>Privileged</vt:lpwstr>
  </property>
  <property fmtid="{D5CDD505-2E9C-101B-9397-08002B2CF9AE}" pid="9" name="MSIP_Label_930909b4-44ad-4d95-a920-2f50d81fbf23_Name">
    <vt:lpwstr>Public - Watermark</vt:lpwstr>
  </property>
  <property fmtid="{D5CDD505-2E9C-101B-9397-08002B2CF9AE}" pid="10" name="MSIP_Label_930909b4-44ad-4d95-a920-2f50d81fbf23_SiteId">
    <vt:lpwstr>4a013fdd-4fb3-493a-bfd2-96a7301ad50c</vt:lpwstr>
  </property>
  <property fmtid="{D5CDD505-2E9C-101B-9397-08002B2CF9AE}" pid="11" name="MSIP_Label_930909b4-44ad-4d95-a920-2f50d81fbf23_ActionId">
    <vt:lpwstr>fd116f50-1e14-453e-a570-4c2424705f56</vt:lpwstr>
  </property>
  <property fmtid="{D5CDD505-2E9C-101B-9397-08002B2CF9AE}" pid="12" name="MSIP_Label_930909b4-44ad-4d95-a920-2f50d81fbf23_ContentBits">
    <vt:lpwstr>1</vt:lpwstr>
  </property>
  <property fmtid="{D5CDD505-2E9C-101B-9397-08002B2CF9AE}" pid="13" name="ClassificationContentMarkingHeaderLocations">
    <vt:lpwstr>Office Theme:5</vt:lpwstr>
  </property>
  <property fmtid="{D5CDD505-2E9C-101B-9397-08002B2CF9AE}" pid="14" name="ClassificationContentMarkingHeaderText">
    <vt:lpwstr>PUBLIC</vt:lpwstr>
  </property>
</Properties>
</file>