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sldIdLst>
    <p:sldId id="256" r:id="rId5"/>
    <p:sldId id="717" r:id="rId6"/>
    <p:sldId id="29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6E94EE-E072-41F6-BEBF-4462F6E000CD}" v="3" dt="2024-02-09T13:23:38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9952" autoAdjust="0"/>
  </p:normalViewPr>
  <p:slideViewPr>
    <p:cSldViewPr snapToGrid="0">
      <p:cViewPr varScale="1">
        <p:scale>
          <a:sx n="99" d="100"/>
          <a:sy n="99" d="100"/>
        </p:scale>
        <p:origin x="16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Cross" userId="aa4d9073-678d-443d-aea8-0954f45c496e" providerId="ADAL" clId="{3B6E94EE-E072-41F6-BEBF-4462F6E000CD}"/>
    <pc:docChg chg="undo custSel modSld">
      <pc:chgData name="Michelle Cross" userId="aa4d9073-678d-443d-aea8-0954f45c496e" providerId="ADAL" clId="{3B6E94EE-E072-41F6-BEBF-4462F6E000CD}" dt="2024-02-09T13:24:37.869" v="54" actId="6549"/>
      <pc:docMkLst>
        <pc:docMk/>
      </pc:docMkLst>
      <pc:sldChg chg="delSp modSp mod">
        <pc:chgData name="Michelle Cross" userId="aa4d9073-678d-443d-aea8-0954f45c496e" providerId="ADAL" clId="{3B6E94EE-E072-41F6-BEBF-4462F6E000CD}" dt="2024-02-09T13:21:12.782" v="45" actId="20577"/>
        <pc:sldMkLst>
          <pc:docMk/>
          <pc:sldMk cId="2757106899" sldId="256"/>
        </pc:sldMkLst>
        <pc:spChg chg="del">
          <ac:chgData name="Michelle Cross" userId="aa4d9073-678d-443d-aea8-0954f45c496e" providerId="ADAL" clId="{3B6E94EE-E072-41F6-BEBF-4462F6E000CD}" dt="2024-02-09T13:21:03.701" v="32" actId="478"/>
          <ac:spMkLst>
            <pc:docMk/>
            <pc:sldMk cId="2757106899" sldId="256"/>
            <ac:spMk id="2" creationId="{0ED2A981-A53D-DA2A-C2B1-520D6897F0A2}"/>
          </ac:spMkLst>
        </pc:spChg>
        <pc:spChg chg="mod">
          <ac:chgData name="Michelle Cross" userId="aa4d9073-678d-443d-aea8-0954f45c496e" providerId="ADAL" clId="{3B6E94EE-E072-41F6-BEBF-4462F6E000CD}" dt="2024-02-09T13:20:53.406" v="31" actId="20577"/>
          <ac:spMkLst>
            <pc:docMk/>
            <pc:sldMk cId="2757106899" sldId="256"/>
            <ac:spMk id="3" creationId="{599973EE-A593-3A01-5180-2B46B5DEFDF2}"/>
          </ac:spMkLst>
        </pc:spChg>
        <pc:spChg chg="mod">
          <ac:chgData name="Michelle Cross" userId="aa4d9073-678d-443d-aea8-0954f45c496e" providerId="ADAL" clId="{3B6E94EE-E072-41F6-BEBF-4462F6E000CD}" dt="2024-02-09T13:21:12.782" v="45" actId="20577"/>
          <ac:spMkLst>
            <pc:docMk/>
            <pc:sldMk cId="2757106899" sldId="256"/>
            <ac:spMk id="4" creationId="{DA19D66D-4264-8C81-D32B-F469A6D06E65}"/>
          </ac:spMkLst>
        </pc:spChg>
      </pc:sldChg>
      <pc:sldChg chg="modNotes">
        <pc:chgData name="Michelle Cross" userId="aa4d9073-678d-443d-aea8-0954f45c496e" providerId="ADAL" clId="{3B6E94EE-E072-41F6-BEBF-4462F6E000CD}" dt="2024-02-09T13:24:37.869" v="54" actId="6549"/>
        <pc:sldMkLst>
          <pc:docMk/>
          <pc:sldMk cId="1684356318" sldId="296"/>
        </pc:sldMkLst>
      </pc:sldChg>
      <pc:sldChg chg="modSp mod modNotes">
        <pc:chgData name="Michelle Cross" userId="aa4d9073-678d-443d-aea8-0954f45c496e" providerId="ADAL" clId="{3B6E94EE-E072-41F6-BEBF-4462F6E000CD}" dt="2024-02-09T13:24:23.525" v="53" actId="478"/>
        <pc:sldMkLst>
          <pc:docMk/>
          <pc:sldMk cId="2369088010" sldId="717"/>
        </pc:sldMkLst>
        <pc:grpChg chg="mod">
          <ac:chgData name="Michelle Cross" userId="aa4d9073-678d-443d-aea8-0954f45c496e" providerId="ADAL" clId="{3B6E94EE-E072-41F6-BEBF-4462F6E000CD}" dt="2024-02-09T13:23:44.034" v="47" actId="1076"/>
          <ac:grpSpMkLst>
            <pc:docMk/>
            <pc:sldMk cId="2369088010" sldId="717"/>
            <ac:grpSpMk id="3" creationId="{54E10AD7-DDFA-D15F-18D4-5F3EAE2F4FB9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3CB50-2868-417C-901D-94A2C603E52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F7D6-8EEC-4429-AD7D-2587D84C4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5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6E7F8-225C-45C7-9747-2064D63AED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450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5B29-ECD4-4969-92C1-58BCB0029F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5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2EDD4F-1372-CA75-600D-E9D3ED058F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54815" y="4251599"/>
            <a:ext cx="4361564" cy="245736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6359" y="3077407"/>
            <a:ext cx="5476336" cy="587096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2000" cap="none" spc="300" baseline="0">
                <a:latin typeface="Avenir Next LT Pro Demi" panose="020B07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name,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19E513-0A3E-4287-3B6E-5435B53D7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59" y="2026923"/>
            <a:ext cx="10951114" cy="1041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8AAFFB1-198E-F0CD-DEC7-558D5A750C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59" y="3664503"/>
            <a:ext cx="4725988" cy="587096"/>
          </a:xfrm>
        </p:spPr>
        <p:txBody>
          <a:bodyPr anchor="t"/>
          <a:lstStyle>
            <a:lvl1pPr>
              <a:defRPr sz="18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sz="1800" dirty="0"/>
              <a:t>Meeting Date,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small photo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09576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cap="all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3606" y="1388780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Avenir Next LT Pro Demi" panose="020B0704020202020204" pitchFamily="34" charset="0"/>
                <a:ea typeface="+mn-ea"/>
                <a:cs typeface="Avenir Next LT Pro Demi" panose="020B07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2621" y="2077799"/>
            <a:ext cx="5257800" cy="631867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/>
        </p:nvSpPr>
        <p:spPr>
          <a:xfrm>
            <a:off x="7784647" y="335437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5326" y="590967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1915" y="590967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81915" y="3241162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EC769-FFFF-6BC8-D1C1-65A7BC5882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2870200"/>
            <a:ext cx="5743575" cy="849269"/>
          </a:xfrm>
        </p:spPr>
        <p:txBody>
          <a:bodyPr/>
          <a:lstStyle>
            <a:lvl1pPr>
              <a:defRPr sz="2000" b="1" spc="300"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BD7E02-0AAA-0DAB-3B95-6912C20F9E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8675" y="3764525"/>
            <a:ext cx="5267325" cy="63186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964E99-C98B-1FCE-54E2-2A294C3D5A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8200" y="4569022"/>
            <a:ext cx="5753520" cy="849269"/>
          </a:xfrm>
        </p:spPr>
        <p:txBody>
          <a:bodyPr/>
          <a:lstStyle>
            <a:lvl1pPr>
              <a:defRPr sz="2000" b="1" spc="300"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4D4A80E-286B-62AF-9923-875C3B9C6FF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2621" y="5519738"/>
            <a:ext cx="5257800" cy="620532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4695"/>
            <a:ext cx="8244113" cy="1695823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000" b="0" i="1" cap="none" spc="0" baseline="0">
                <a:latin typeface="+mn-lt"/>
              </a:defRPr>
            </a:lvl1pPr>
          </a:lstStyle>
          <a:p>
            <a:r>
              <a:rPr lang="en-US"/>
              <a:t>“Click to add quote”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125402"/>
            <a:ext cx="5257800" cy="55918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spc="0">
                <a:latin typeface="Avenir Next LT Pro Demi" panose="020B07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-Click to add quote attribution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1000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359" y="1252219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359" y="4047489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3557" y="5072429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78001" y="1262807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78001" y="4047489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19454" y="508924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27600" y="1262807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27600" y="4047489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49000" y="508924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3191" y="1262807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43191" y="4047489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546" y="508924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am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183792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2669667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120932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19002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2669667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123049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196254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2669667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127282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202484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2669667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125166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375456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220843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5683676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37522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220843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5684893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3753404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220843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5682459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375571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220843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5686110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703180B-7B60-3D8B-4B5D-365447D74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886" y="355622"/>
            <a:ext cx="10856986" cy="7406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and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048E4E8-B5C6-3BE4-C3CD-B61598EF93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" r="8"/>
          <a:stretch/>
        </p:blipFill>
        <p:spPr>
          <a:xfrm>
            <a:off x="353683" y="0"/>
            <a:ext cx="4857750" cy="6858000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4DC57D-096A-B5EF-B905-FEDAD978B739}"/>
              </a:ext>
            </a:extLst>
          </p:cNvPr>
          <p:cNvSpPr txBox="1"/>
          <p:nvPr/>
        </p:nvSpPr>
        <p:spPr>
          <a:xfrm>
            <a:off x="6485564" y="688805"/>
            <a:ext cx="4435475" cy="829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venir Next LT Pro Demi" panose="020B0704020202020204" pitchFamily="34" charset="0"/>
              </a:rPr>
              <a:t>THANK YOU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EC043-C980-EBB2-5976-B0BB97D2EF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5564" y="2503668"/>
            <a:ext cx="4435475" cy="1474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Presenter name and email</a:t>
            </a:r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5598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A340-C848-9817-A627-1FE7E2BC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97A49-FD21-76E6-2372-01BF1246F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E5BDE-D57C-1CD1-3F09-785BF485E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02B7-4123-4402-8D33-800F7B8F5A5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D3C86-F788-FA7F-7604-3B4A27F4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41BFD-10D5-7254-CA15-2C23AF68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D5A9-4BE3-42BA-97FD-C0E8652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9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417" y="378966"/>
            <a:ext cx="4889890" cy="994667"/>
          </a:xfrm>
        </p:spPr>
        <p:txBody>
          <a:bodyPr lIns="0" tIns="0" rIns="0" bIns="0" anchor="ctr">
            <a:noAutofit/>
          </a:bodyPr>
          <a:lstStyle>
            <a:lvl1pPr>
              <a:defRPr sz="3600" cap="all" baseline="0"/>
            </a:lvl1pPr>
          </a:lstStyle>
          <a:p>
            <a:r>
              <a:rPr lang="en-US"/>
              <a:t>Add Agenda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5999" y="2140530"/>
            <a:ext cx="4898159" cy="37871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5A4AA8-EC67-9EF9-6701-02B06130B7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" r="6"/>
          <a:stretch/>
        </p:blipFill>
        <p:spPr>
          <a:xfrm>
            <a:off x="390879" y="0"/>
            <a:ext cx="459889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BDEF94-AF45-C6F2-B64B-45D1A0B83879}"/>
              </a:ext>
            </a:extLst>
          </p:cNvPr>
          <p:cNvSpPr/>
          <p:nvPr/>
        </p:nvSpPr>
        <p:spPr>
          <a:xfrm>
            <a:off x="6095999" y="1379395"/>
            <a:ext cx="3678938" cy="251791"/>
          </a:xfrm>
          <a:prstGeom prst="rect">
            <a:avLst/>
          </a:prstGeom>
          <a:solidFill>
            <a:srgbClr val="BE46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9" y="340564"/>
            <a:ext cx="10735106" cy="652054"/>
          </a:xfrm>
        </p:spPr>
        <p:txBody>
          <a:bodyPr anchor="ctr">
            <a:noAutofit/>
          </a:bodyPr>
          <a:lstStyle>
            <a:lvl1pPr algn="l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50168" y="1147312"/>
            <a:ext cx="10735107" cy="5546785"/>
          </a:xfrm>
        </p:spPr>
        <p:txBody>
          <a:bodyPr lIns="0" tIns="0" rIns="0" bIns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text, an image, graph or table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with text overl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/>
        </p:nvSpPr>
        <p:spPr>
          <a:xfrm>
            <a:off x="370936" y="0"/>
            <a:ext cx="41625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9BFFF5-0467-043C-A532-1FD037E8E5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84766" y="1975449"/>
            <a:ext cx="9856913" cy="41650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533" y="368641"/>
            <a:ext cx="6811146" cy="1128519"/>
          </a:xfrm>
        </p:spPr>
        <p:txBody>
          <a:bodyPr lIns="0" tIns="0" rIns="0" bIns="0" anchor="t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02290" y="2208070"/>
            <a:ext cx="6130204" cy="30281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Text over photo here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eft, 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cap="all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9AAC53F-A35B-C020-1E1C-01B711938B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2841" y="0"/>
            <a:ext cx="455453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731" y="147830"/>
            <a:ext cx="5744335" cy="979204"/>
          </a:xfrm>
        </p:spPr>
        <p:txBody>
          <a:bodyPr lIns="0" tIns="0" rIns="0" bIns="0" anchor="ctr">
            <a:noAutofit/>
          </a:bodyPr>
          <a:lstStyle>
            <a:lvl1pPr>
              <a:defRPr sz="3600" baseline="0">
                <a:latin typeface="Avenir Next LT Pro Demi" panose="020B07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731" y="1190446"/>
            <a:ext cx="5744335" cy="53397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65366" y="637432"/>
            <a:ext cx="3770065" cy="533975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329406"/>
            <a:ext cx="4767031" cy="823912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400" b="1">
                <a:latin typeface="Avenir Next LT Pro Demi" panose="020B07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153318"/>
            <a:ext cx="4767031" cy="3684588"/>
          </a:xfrm>
        </p:spPr>
        <p:txBody>
          <a:bodyPr lIns="0" tIns="0" rIns="0" bIns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329406"/>
            <a:ext cx="4790508" cy="823912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400" b="1">
                <a:latin typeface="Avenir Next LT Pro Demi" panose="020B07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153318"/>
            <a:ext cx="4790508" cy="3684588"/>
          </a:xfrm>
        </p:spPr>
        <p:txBody>
          <a:bodyPr lIns="0" tIns="0" rIns="0" bIns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424350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257" y="156589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735107" y="1010138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2285136"/>
            <a:ext cx="2940863" cy="100200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 cap="all" spc="300" baseline="0">
                <a:latin typeface="Avenir Next LT Pro Demi" panose="020B0704020202020204" pitchFamily="34" charset="0"/>
                <a:cs typeface="Avenir Next LT Pro Demi" panose="020B07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3308575"/>
            <a:ext cx="2944737" cy="3109480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520318" y="1010138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2319673"/>
            <a:ext cx="2940864" cy="988902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800" b="1" i="0" kern="1200" cap="all" spc="300" baseline="0" dirty="0">
                <a:solidFill>
                  <a:schemeClr val="tx1"/>
                </a:solidFill>
                <a:latin typeface="Avenir Next LT Pro Demi" panose="020B0704020202020204" pitchFamily="34" charset="0"/>
                <a:ea typeface="+mn-ea"/>
                <a:cs typeface="Avenir Next LT Pro Demi" panose="020B07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3321680"/>
            <a:ext cx="2944737" cy="3096374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91326" y="1010137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2285136"/>
            <a:ext cx="2940864" cy="988902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800" b="1" i="0" kern="1200" cap="all" spc="300" baseline="0" dirty="0">
                <a:solidFill>
                  <a:schemeClr val="tx1"/>
                </a:solidFill>
                <a:latin typeface="Avenir Next LT Pro Demi" panose="020B0704020202020204" pitchFamily="34" charset="0"/>
                <a:ea typeface="+mn-ea"/>
                <a:cs typeface="Avenir Next LT Pro Demi" panose="020B07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3287142"/>
            <a:ext cx="2944737" cy="3130912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016" y="381002"/>
            <a:ext cx="4567228" cy="1877976"/>
          </a:xfr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 dirty="0"/>
              <a:t>timeline/</a:t>
            </a:r>
            <a:br>
              <a:rPr lang="en-US" dirty="0"/>
            </a:br>
            <a:r>
              <a:rPr lang="en-US" dirty="0"/>
              <a:t>Timeframe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64416" y="701430"/>
            <a:ext cx="3894438" cy="62753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timeline bullet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E74C5C-7063-B25C-EBC9-0439A6C4D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8221" y="913960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CB42D7-D555-D4B2-F122-38D9867B1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8221" y="2096898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1FAD14-888C-6F35-E910-3430D65B8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8221" y="3279836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D54692-C2A1-222C-9BCA-4895FFB5A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8221" y="4462774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6DF185-7610-AA81-EAA5-832DBE43E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8221" y="5645712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9E0E71-90CC-F477-D050-28C02A5E3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49456" y="381002"/>
            <a:ext cx="0" cy="6038848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D1F0D2E-65AE-3CE6-6DBD-F42C490BF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178" y="1945687"/>
            <a:ext cx="3894438" cy="627530"/>
          </a:xfrm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timeline bullet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639B168-89DD-D64B-6490-B30B7DA9DE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178" y="3061967"/>
            <a:ext cx="3894138" cy="627062"/>
          </a:xfrm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timeline bullet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E56B32B-1D30-3FCD-A478-5C9439EBD5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6178" y="4322709"/>
            <a:ext cx="3886200" cy="482600"/>
          </a:xfrm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timeline bullet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713264F-8220-5F03-3713-3C34DCFC8D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3722" y="5505647"/>
            <a:ext cx="3878654" cy="482600"/>
          </a:xfrm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timeline bullet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5A15485-E9C4-5A2A-EE79-BB9BA45934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1029" y="582808"/>
            <a:ext cx="1174750" cy="864773"/>
          </a:xfrm>
        </p:spPr>
        <p:txBody>
          <a:bodyPr/>
          <a:lstStyle>
            <a:lvl1pPr>
              <a:lnSpc>
                <a:spcPct val="100000"/>
              </a:lnSpc>
              <a:defRPr sz="2400" b="0">
                <a:latin typeface="Avenir Next LT Pro Demi" panose="020B0704020202020204" pitchFamily="34" charset="0"/>
              </a:defRPr>
            </a:lvl1pPr>
          </a:lstStyle>
          <a:p>
            <a:r>
              <a:rPr lang="en-US" sz="2400" b="0" i="0" spc="300" dirty="0">
                <a:latin typeface="Avenir Next LT Pro Demi" panose="020B0704020202020204" pitchFamily="34" charset="0"/>
                <a:cs typeface="Arial Black" panose="020B0604020202020204" pitchFamily="34" charset="0"/>
              </a:rPr>
              <a:t>DATE 1</a:t>
            </a:r>
            <a:endParaRPr lang="en-US" b="1" i="0" spc="3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486603A-EE53-049B-A765-15D3DCE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658326" y="3236976"/>
            <a:ext cx="5719343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r">
              <a:defRPr sz="1200" b="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algn="l"/>
            <a:r>
              <a:rPr lang="en-US"/>
              <a:t>Forward Together       ReliabilityFirst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AE2BE979-7264-2CE9-E6E7-8023B31B00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1029" y="1765746"/>
            <a:ext cx="1174750" cy="864773"/>
          </a:xfrm>
        </p:spPr>
        <p:txBody>
          <a:bodyPr/>
          <a:lstStyle>
            <a:lvl1pPr>
              <a:lnSpc>
                <a:spcPct val="100000"/>
              </a:lnSpc>
              <a:defRPr sz="2400" b="0">
                <a:latin typeface="Avenir Next LT Pro Demi" panose="020B0704020202020204" pitchFamily="34" charset="0"/>
              </a:defRPr>
            </a:lvl1pPr>
          </a:lstStyle>
          <a:p>
            <a:r>
              <a:rPr lang="en-US" sz="2400" b="0" i="0" spc="300" dirty="0">
                <a:latin typeface="Avenir Next LT Pro Demi" panose="020B0704020202020204" pitchFamily="34" charset="0"/>
                <a:cs typeface="Arial Black" panose="020B0604020202020204" pitchFamily="34" charset="0"/>
              </a:rPr>
              <a:t>DATE 2</a:t>
            </a:r>
            <a:endParaRPr lang="en-US" b="1" i="0" spc="3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13A33690-C5E6-1A41-2CD4-D9F7DF2E0A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6690" y="2939520"/>
            <a:ext cx="1174750" cy="864773"/>
          </a:xfrm>
        </p:spPr>
        <p:txBody>
          <a:bodyPr/>
          <a:lstStyle>
            <a:lvl1pPr>
              <a:lnSpc>
                <a:spcPct val="100000"/>
              </a:lnSpc>
              <a:defRPr sz="2400" b="0">
                <a:latin typeface="Avenir Next LT Pro Demi" panose="020B0704020202020204" pitchFamily="34" charset="0"/>
              </a:defRPr>
            </a:lvl1pPr>
          </a:lstStyle>
          <a:p>
            <a:r>
              <a:rPr lang="en-US" sz="2400" b="0" i="0" spc="300" dirty="0">
                <a:latin typeface="Avenir Next LT Pro Demi" panose="020B0704020202020204" pitchFamily="34" charset="0"/>
                <a:cs typeface="Arial Black" panose="020B0604020202020204" pitchFamily="34" charset="0"/>
              </a:rPr>
              <a:t>DATE 3</a:t>
            </a:r>
            <a:endParaRPr lang="en-US" b="1" i="0" spc="3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AF185C6F-7789-096B-2715-3B26E32A83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6690" y="4131622"/>
            <a:ext cx="1174750" cy="864773"/>
          </a:xfrm>
        </p:spPr>
        <p:txBody>
          <a:bodyPr/>
          <a:lstStyle>
            <a:lvl1pPr>
              <a:lnSpc>
                <a:spcPct val="100000"/>
              </a:lnSpc>
              <a:defRPr sz="2400" b="0">
                <a:latin typeface="Avenir Next LT Pro Demi" panose="020B0704020202020204" pitchFamily="34" charset="0"/>
              </a:defRPr>
            </a:lvl1pPr>
          </a:lstStyle>
          <a:p>
            <a:r>
              <a:rPr lang="en-US" sz="2400" b="0" i="0" spc="300" dirty="0">
                <a:latin typeface="Avenir Next LT Pro Demi" panose="020B0704020202020204" pitchFamily="34" charset="0"/>
                <a:cs typeface="Arial Black" panose="020B0604020202020204" pitchFamily="34" charset="0"/>
              </a:rPr>
              <a:t>DATE 4</a:t>
            </a:r>
            <a:endParaRPr lang="en-US" b="1" i="0" spc="3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8055952B-C1D3-E1D9-EF26-6A965464ED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6690" y="5314560"/>
            <a:ext cx="1174750" cy="864773"/>
          </a:xfrm>
        </p:spPr>
        <p:txBody>
          <a:bodyPr/>
          <a:lstStyle>
            <a:lvl1pPr>
              <a:lnSpc>
                <a:spcPct val="100000"/>
              </a:lnSpc>
              <a:defRPr sz="2400" b="0">
                <a:latin typeface="Avenir Next LT Pro Demi" panose="020B0704020202020204" pitchFamily="34" charset="0"/>
              </a:defRPr>
            </a:lvl1pPr>
          </a:lstStyle>
          <a:p>
            <a:r>
              <a:rPr lang="en-US" sz="2400" b="0" i="0" spc="300" dirty="0">
                <a:latin typeface="Avenir Next LT Pro Demi" panose="020B0704020202020204" pitchFamily="34" charset="0"/>
                <a:cs typeface="Arial Black" panose="020B0604020202020204" pitchFamily="34" charset="0"/>
              </a:rPr>
              <a:t>DATE 5</a:t>
            </a:r>
            <a:endParaRPr lang="en-US" b="1" i="0" spc="3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 flipV="1">
            <a:off x="-3242837" y="3236976"/>
            <a:ext cx="6858000" cy="38404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86" y="139960"/>
            <a:ext cx="10856986" cy="10413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886" y="1181318"/>
            <a:ext cx="10856986" cy="4867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screenshot, font, text, black&#10;&#10;Description automatically generated">
            <a:extLst>
              <a:ext uri="{FF2B5EF4-FFF2-40B4-BE49-F238E27FC236}">
                <a16:creationId xmlns:a16="http://schemas.microsoft.com/office/drawing/2014/main" id="{B44518B5-D864-C6C3-2655-AC7850EA0F1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5898" b="37965"/>
          <a:stretch/>
        </p:blipFill>
        <p:spPr>
          <a:xfrm rot="16200000">
            <a:off x="-2017888" y="3299263"/>
            <a:ext cx="4408101" cy="38404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8E1D21C-E231-6D9C-FC9B-C4D2AC9550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66482" y="3193768"/>
            <a:ext cx="239359" cy="231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CB9F9-359B-6374-5856-AB546EF89E2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755438" y="63500"/>
            <a:ext cx="407987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9" r:id="rId5"/>
    <p:sldLayoutId id="2147483664" r:id="rId6"/>
    <p:sldLayoutId id="2147483653" r:id="rId7"/>
    <p:sldLayoutId id="2147483657" r:id="rId8"/>
    <p:sldLayoutId id="2147483665" r:id="rId9"/>
    <p:sldLayoutId id="2147483656" r:id="rId10"/>
    <p:sldLayoutId id="2147483654" r:id="rId11"/>
    <p:sldLayoutId id="2147483658" r:id="rId12"/>
    <p:sldLayoutId id="2147483655" r:id="rId13"/>
    <p:sldLayoutId id="2147483663" r:id="rId14"/>
    <p:sldLayoutId id="2147483666" r:id="rId15"/>
    <p:sldLayoutId id="2147483667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spc="600" baseline="0">
          <a:solidFill>
            <a:schemeClr val="tx1"/>
          </a:solidFill>
          <a:latin typeface="Avenir Next LT Pro Demi" panose="020B0704020202020204" pitchFamily="34" charset="0"/>
          <a:ea typeface="+mj-ea"/>
          <a:cs typeface="Avenir Next LT Pro Demi" panose="020B07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4" orient="horz" pos="1152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19">
          <p15:clr>
            <a:srgbClr val="547EBF"/>
          </p15:clr>
        </p15:guide>
        <p15:guide id="20" pos="7680">
          <p15:clr>
            <a:srgbClr val="547EBF"/>
          </p15:clr>
        </p15:guide>
        <p15:guide id="21" pos="528">
          <p15:clr>
            <a:srgbClr val="547EBF"/>
          </p15:clr>
        </p15:guide>
        <p15:guide id="22" pos="6912">
          <p15:clr>
            <a:srgbClr val="547EBF"/>
          </p15:clr>
        </p15:guide>
        <p15:guide id="23" orient="horz" pos="240">
          <p15:clr>
            <a:srgbClr val="547EBF"/>
          </p15:clr>
        </p15:guide>
        <p15:guide id="25" orient="horz" pos="552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microsoft.com/office/2007/relationships/hdphoto" Target="../media/hdphoto4.wdp"/><Relationship Id="rId19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9973EE-A593-3A01-5180-2B46B5DE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Load vs Solar + Battery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9D66D-4264-8C81-D32B-F469A6D06E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275710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1195-0DD6-F70E-67DA-FA01C5A42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83" y="139960"/>
            <a:ext cx="11612717" cy="478269"/>
          </a:xfrm>
        </p:spPr>
        <p:txBody>
          <a:bodyPr/>
          <a:lstStyle/>
          <a:p>
            <a:r>
              <a:rPr lang="en-US"/>
              <a:t>Base load compared to hybrid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E10AD7-DDFA-D15F-18D4-5F3EAE2F4FB9}"/>
              </a:ext>
            </a:extLst>
          </p:cNvPr>
          <p:cNvGrpSpPr/>
          <p:nvPr/>
        </p:nvGrpSpPr>
        <p:grpSpPr>
          <a:xfrm>
            <a:off x="467433" y="579846"/>
            <a:ext cx="11724567" cy="6340107"/>
            <a:chOff x="45279" y="-679235"/>
            <a:chExt cx="9055939" cy="6804263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AB29194-1C24-B385-DCFD-F262E2240CB7}"/>
                </a:ext>
              </a:extLst>
            </p:cNvPr>
            <p:cNvSpPr/>
            <p:nvPr/>
          </p:nvSpPr>
          <p:spPr>
            <a:xfrm>
              <a:off x="45280" y="4284659"/>
              <a:ext cx="9055938" cy="1840369"/>
            </a:xfrm>
            <a:prstGeom prst="rect">
              <a:avLst/>
            </a:prstGeom>
            <a:gradFill flip="none" rotWithShape="1">
              <a:gsLst>
                <a:gs pos="100000">
                  <a:schemeClr val="bg2"/>
                </a:gs>
                <a:gs pos="0">
                  <a:schemeClr val="bg2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ADC3BEC-399E-BD6A-B1AB-EEEEC175FD3F}"/>
                </a:ext>
              </a:extLst>
            </p:cNvPr>
            <p:cNvSpPr/>
            <p:nvPr/>
          </p:nvSpPr>
          <p:spPr>
            <a:xfrm>
              <a:off x="45279" y="-679235"/>
              <a:ext cx="9055939" cy="5043910"/>
            </a:xfrm>
            <a:prstGeom prst="rect">
              <a:avLst/>
            </a:prstGeom>
            <a:gradFill flip="none" rotWithShape="1">
              <a:gsLst>
                <a:gs pos="100000">
                  <a:schemeClr val="bg2"/>
                </a:gs>
                <a:gs pos="0">
                  <a:schemeClr val="bg2"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E79EE1-D31F-D10C-DB78-94F8084740AF}"/>
              </a:ext>
            </a:extLst>
          </p:cNvPr>
          <p:cNvGrpSpPr/>
          <p:nvPr/>
        </p:nvGrpSpPr>
        <p:grpSpPr>
          <a:xfrm>
            <a:off x="5580791" y="2425926"/>
            <a:ext cx="1243616" cy="866353"/>
            <a:chOff x="5500395" y="2459536"/>
            <a:chExt cx="1374820" cy="110673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72D7883-CED5-8ACD-B8B3-5465014B8284}"/>
                </a:ext>
              </a:extLst>
            </p:cNvPr>
            <p:cNvGrpSpPr/>
            <p:nvPr/>
          </p:nvGrpSpPr>
          <p:grpSpPr>
            <a:xfrm>
              <a:off x="5980374" y="2459536"/>
              <a:ext cx="894841" cy="580366"/>
              <a:chOff x="-145349" y="3785431"/>
              <a:chExt cx="3498149" cy="2268785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F780DF7A-D1EE-C22C-2FE0-968E65169CA4}"/>
                  </a:ext>
                </a:extLst>
              </p:cNvPr>
              <p:cNvSpPr/>
              <p:nvPr/>
            </p:nvSpPr>
            <p:spPr>
              <a:xfrm>
                <a:off x="1473776" y="5740848"/>
                <a:ext cx="1879024" cy="313368"/>
              </a:xfrm>
              <a:prstGeom prst="ellipse">
                <a:avLst/>
              </a:prstGeom>
              <a:gradFill flip="none" rotWithShape="1">
                <a:gsLst>
                  <a:gs pos="98000">
                    <a:schemeClr val="bg2">
                      <a:alpha val="0"/>
                    </a:schemeClr>
                  </a:gs>
                  <a:gs pos="0">
                    <a:schemeClr val="tx2">
                      <a:lumMod val="75000"/>
                      <a:lumOff val="2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42B899A-D638-49A7-869D-E64E25414602}"/>
                  </a:ext>
                </a:extLst>
              </p:cNvPr>
              <p:cNvSpPr/>
              <p:nvPr/>
            </p:nvSpPr>
            <p:spPr>
              <a:xfrm>
                <a:off x="-145349" y="3785431"/>
                <a:ext cx="2229236" cy="2229238"/>
              </a:xfrm>
              <a:prstGeom prst="ellipse">
                <a:avLst/>
              </a:prstGeom>
              <a:gradFill flip="none" rotWithShape="1">
                <a:gsLst>
                  <a:gs pos="78000">
                    <a:schemeClr val="accent4"/>
                  </a:gs>
                  <a:gs pos="39000">
                    <a:schemeClr val="accent4">
                      <a:lumMod val="60000"/>
                      <a:lumOff val="40000"/>
                    </a:schemeClr>
                  </a:gs>
                  <a:gs pos="18000">
                    <a:schemeClr val="bg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innerShdw blurRad="406400" dist="50800">
                  <a:schemeClr val="accent3">
                    <a:lumMod val="75000"/>
                    <a:alpha val="6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B97D29B-087C-F6EB-0633-8D5EFF679C01}"/>
                </a:ext>
              </a:extLst>
            </p:cNvPr>
            <p:cNvSpPr/>
            <p:nvPr/>
          </p:nvSpPr>
          <p:spPr>
            <a:xfrm>
              <a:off x="5852528" y="2946592"/>
              <a:ext cx="619678" cy="619677"/>
            </a:xfrm>
            <a:prstGeom prst="ellipse">
              <a:avLst/>
            </a:prstGeom>
            <a:gradFill flip="none" rotWithShape="1">
              <a:gsLst>
                <a:gs pos="78000">
                  <a:schemeClr val="accent2"/>
                </a:gs>
                <a:gs pos="39000">
                  <a:schemeClr val="accent1"/>
                </a:gs>
                <a:gs pos="18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406400" dist="50800">
                <a:schemeClr val="accent3">
                  <a:lumMod val="75000"/>
                  <a:alpha val="64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79967C0-B794-93AD-87E6-7C9D90E05E1D}"/>
                </a:ext>
              </a:extLst>
            </p:cNvPr>
            <p:cNvSpPr/>
            <p:nvPr/>
          </p:nvSpPr>
          <p:spPr>
            <a:xfrm>
              <a:off x="5500395" y="2583153"/>
              <a:ext cx="619678" cy="619677"/>
            </a:xfrm>
            <a:prstGeom prst="ellipse">
              <a:avLst/>
            </a:prstGeom>
            <a:gradFill flip="none" rotWithShape="1">
              <a:gsLst>
                <a:gs pos="78000">
                  <a:schemeClr val="accent2">
                    <a:lumMod val="60000"/>
                    <a:lumOff val="40000"/>
                  </a:schemeClr>
                </a:gs>
                <a:gs pos="39000">
                  <a:schemeClr val="accent2">
                    <a:lumMod val="60000"/>
                    <a:lumOff val="40000"/>
                  </a:schemeClr>
                </a:gs>
                <a:gs pos="18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406400" dist="50800">
                <a:schemeClr val="accent3">
                  <a:lumMod val="75000"/>
                  <a:alpha val="64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3D8B59-8932-20D3-21E0-2EC3EA1E64A5}"/>
              </a:ext>
            </a:extLst>
          </p:cNvPr>
          <p:cNvGrpSpPr/>
          <p:nvPr/>
        </p:nvGrpSpPr>
        <p:grpSpPr>
          <a:xfrm>
            <a:off x="2574338" y="2751657"/>
            <a:ext cx="3303224" cy="532060"/>
            <a:chOff x="2095630" y="2681230"/>
            <a:chExt cx="3651730" cy="679691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CCF3CE2-47F7-2DC7-B932-F7188ED466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5368" y="2695496"/>
              <a:ext cx="621992" cy="665425"/>
            </a:xfrm>
            <a:prstGeom prst="ellipse">
              <a:avLst/>
            </a:prstGeom>
            <a:gradFill flip="none" rotWithShape="1">
              <a:gsLst>
                <a:gs pos="8400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2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406400" dist="50800">
                <a:schemeClr val="accent6">
                  <a:lumMod val="75000"/>
                  <a:alpha val="64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07E912F-08C2-CDAE-EAF1-8FBEE6334F14}"/>
                </a:ext>
              </a:extLst>
            </p:cNvPr>
            <p:cNvSpPr/>
            <p:nvPr/>
          </p:nvSpPr>
          <p:spPr>
            <a:xfrm>
              <a:off x="2095630" y="2681230"/>
              <a:ext cx="619678" cy="619678"/>
            </a:xfrm>
            <a:prstGeom prst="ellipse">
              <a:avLst/>
            </a:prstGeom>
            <a:gradFill>
              <a:gsLst>
                <a:gs pos="84000">
                  <a:schemeClr val="accent5"/>
                </a:gs>
                <a:gs pos="50000">
                  <a:schemeClr val="accent5">
                    <a:lumMod val="60000"/>
                    <a:lumOff val="40000"/>
                  </a:schemeClr>
                </a:gs>
                <a:gs pos="24000">
                  <a:schemeClr val="bg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innerShdw blurRad="406400" dist="50800">
                <a:schemeClr val="accent5">
                  <a:lumMod val="75000"/>
                  <a:alpha val="64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927F7A-3E0D-6E08-5FE5-3E1C7B608C01}"/>
              </a:ext>
            </a:extLst>
          </p:cNvPr>
          <p:cNvGrpSpPr/>
          <p:nvPr/>
        </p:nvGrpSpPr>
        <p:grpSpPr>
          <a:xfrm>
            <a:off x="1380502" y="2110000"/>
            <a:ext cx="6621815" cy="3623908"/>
            <a:chOff x="695641" y="1306330"/>
            <a:chExt cx="7320441" cy="46293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94AD6EE-084D-9920-6772-117E62B4E0C0}"/>
                </a:ext>
              </a:extLst>
            </p:cNvPr>
            <p:cNvGrpSpPr/>
            <p:nvPr/>
          </p:nvGrpSpPr>
          <p:grpSpPr>
            <a:xfrm>
              <a:off x="6571819" y="3374270"/>
              <a:ext cx="1101950" cy="389515"/>
              <a:chOff x="5962220" y="2883280"/>
              <a:chExt cx="1101950" cy="389515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E95618B-9C2B-7BDF-0F97-056271AE6DE7}"/>
                  </a:ext>
                </a:extLst>
              </p:cNvPr>
              <p:cNvSpPr/>
              <p:nvPr/>
            </p:nvSpPr>
            <p:spPr>
              <a:xfrm>
                <a:off x="5962220" y="3059280"/>
                <a:ext cx="1066800" cy="37597"/>
              </a:xfrm>
              <a:prstGeom prst="rect">
                <a:avLst/>
              </a:prstGeom>
              <a:gradFill>
                <a:gsLst>
                  <a:gs pos="99667">
                    <a:schemeClr val="accent3"/>
                  </a:gs>
                  <a:gs pos="0">
                    <a:schemeClr val="accent3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3D8F78B-F3DE-0A5B-6E33-965BAED42A32}"/>
                  </a:ext>
                </a:extLst>
              </p:cNvPr>
              <p:cNvSpPr/>
              <p:nvPr/>
            </p:nvSpPr>
            <p:spPr>
              <a:xfrm>
                <a:off x="7027679" y="3007471"/>
                <a:ext cx="36491" cy="141214"/>
              </a:xfrm>
              <a:prstGeom prst="rect">
                <a:avLst/>
              </a:prstGeom>
              <a:gradFill>
                <a:gsLst>
                  <a:gs pos="99667">
                    <a:schemeClr val="accent3"/>
                  </a:gs>
                  <a:gs pos="0">
                    <a:schemeClr val="accent3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98" name="Rectangle 22">
                <a:extLst>
                  <a:ext uri="{FF2B5EF4-FFF2-40B4-BE49-F238E27FC236}">
                    <a16:creationId xmlns:a16="http://schemas.microsoft.com/office/drawing/2014/main" id="{D4427C60-811D-9E8D-D39B-F9E0D35CF6FF}"/>
                  </a:ext>
                </a:extLst>
              </p:cNvPr>
              <p:cNvSpPr/>
              <p:nvPr/>
            </p:nvSpPr>
            <p:spPr>
              <a:xfrm>
                <a:off x="6383844" y="2883280"/>
                <a:ext cx="250038" cy="389515"/>
              </a:xfrm>
              <a:custGeom>
                <a:avLst/>
                <a:gdLst>
                  <a:gd name="connsiteX0" fmla="*/ 0 w 304800"/>
                  <a:gd name="connsiteY0" fmla="*/ 0 h 369795"/>
                  <a:gd name="connsiteX1" fmla="*/ 304800 w 304800"/>
                  <a:gd name="connsiteY1" fmla="*/ 0 h 369795"/>
                  <a:gd name="connsiteX2" fmla="*/ 304800 w 304800"/>
                  <a:gd name="connsiteY2" fmla="*/ 369795 h 369795"/>
                  <a:gd name="connsiteX3" fmla="*/ 0 w 304800"/>
                  <a:gd name="connsiteY3" fmla="*/ 369795 h 369795"/>
                  <a:gd name="connsiteX4" fmla="*/ 0 w 304800"/>
                  <a:gd name="connsiteY4" fmla="*/ 0 h 369795"/>
                  <a:gd name="connsiteX0" fmla="*/ 0 w 304800"/>
                  <a:gd name="connsiteY0" fmla="*/ 0 h 369795"/>
                  <a:gd name="connsiteX1" fmla="*/ 304800 w 304800"/>
                  <a:gd name="connsiteY1" fmla="*/ 0 h 369795"/>
                  <a:gd name="connsiteX2" fmla="*/ 304800 w 304800"/>
                  <a:gd name="connsiteY2" fmla="*/ 369795 h 369795"/>
                  <a:gd name="connsiteX3" fmla="*/ 46364 w 304800"/>
                  <a:gd name="connsiteY3" fmla="*/ 212673 h 369795"/>
                  <a:gd name="connsiteX4" fmla="*/ 0 w 304800"/>
                  <a:gd name="connsiteY4" fmla="*/ 0 h 369795"/>
                  <a:gd name="connsiteX0" fmla="*/ 5151 w 258436"/>
                  <a:gd name="connsiteY0" fmla="*/ 141668 h 369795"/>
                  <a:gd name="connsiteX1" fmla="*/ 258436 w 258436"/>
                  <a:gd name="connsiteY1" fmla="*/ 0 h 369795"/>
                  <a:gd name="connsiteX2" fmla="*/ 258436 w 258436"/>
                  <a:gd name="connsiteY2" fmla="*/ 369795 h 369795"/>
                  <a:gd name="connsiteX3" fmla="*/ 0 w 258436"/>
                  <a:gd name="connsiteY3" fmla="*/ 212673 h 369795"/>
                  <a:gd name="connsiteX4" fmla="*/ 5151 w 258436"/>
                  <a:gd name="connsiteY4" fmla="*/ 141668 h 369795"/>
                  <a:gd name="connsiteX0" fmla="*/ 5151 w 258436"/>
                  <a:gd name="connsiteY0" fmla="*/ 151971 h 380098"/>
                  <a:gd name="connsiteX1" fmla="*/ 253285 w 258436"/>
                  <a:gd name="connsiteY1" fmla="*/ 0 h 380098"/>
                  <a:gd name="connsiteX2" fmla="*/ 258436 w 258436"/>
                  <a:gd name="connsiteY2" fmla="*/ 380098 h 380098"/>
                  <a:gd name="connsiteX3" fmla="*/ 0 w 258436"/>
                  <a:gd name="connsiteY3" fmla="*/ 222976 h 380098"/>
                  <a:gd name="connsiteX4" fmla="*/ 5151 w 258436"/>
                  <a:gd name="connsiteY4" fmla="*/ 151971 h 380098"/>
                  <a:gd name="connsiteX0" fmla="*/ 5151 w 261012"/>
                  <a:gd name="connsiteY0" fmla="*/ 151971 h 380098"/>
                  <a:gd name="connsiteX1" fmla="*/ 261012 w 261012"/>
                  <a:gd name="connsiteY1" fmla="*/ 0 h 380098"/>
                  <a:gd name="connsiteX2" fmla="*/ 258436 w 261012"/>
                  <a:gd name="connsiteY2" fmla="*/ 380098 h 380098"/>
                  <a:gd name="connsiteX3" fmla="*/ 0 w 261012"/>
                  <a:gd name="connsiteY3" fmla="*/ 222976 h 380098"/>
                  <a:gd name="connsiteX4" fmla="*/ 5151 w 261012"/>
                  <a:gd name="connsiteY4" fmla="*/ 151971 h 380098"/>
                  <a:gd name="connsiteX0" fmla="*/ 5151 w 261012"/>
                  <a:gd name="connsiteY0" fmla="*/ 151971 h 374946"/>
                  <a:gd name="connsiteX1" fmla="*/ 261012 w 261012"/>
                  <a:gd name="connsiteY1" fmla="*/ 0 h 374946"/>
                  <a:gd name="connsiteX2" fmla="*/ 255860 w 261012"/>
                  <a:gd name="connsiteY2" fmla="*/ 374946 h 374946"/>
                  <a:gd name="connsiteX3" fmla="*/ 0 w 261012"/>
                  <a:gd name="connsiteY3" fmla="*/ 222976 h 374946"/>
                  <a:gd name="connsiteX4" fmla="*/ 5151 w 261012"/>
                  <a:gd name="connsiteY4" fmla="*/ 151971 h 374946"/>
                  <a:gd name="connsiteX0" fmla="*/ 5151 w 255974"/>
                  <a:gd name="connsiteY0" fmla="*/ 149395 h 372370"/>
                  <a:gd name="connsiteX1" fmla="*/ 253284 w 255974"/>
                  <a:gd name="connsiteY1" fmla="*/ 0 h 372370"/>
                  <a:gd name="connsiteX2" fmla="*/ 255860 w 255974"/>
                  <a:gd name="connsiteY2" fmla="*/ 372370 h 372370"/>
                  <a:gd name="connsiteX3" fmla="*/ 0 w 255974"/>
                  <a:gd name="connsiteY3" fmla="*/ 220400 h 372370"/>
                  <a:gd name="connsiteX4" fmla="*/ 5151 w 255974"/>
                  <a:gd name="connsiteY4" fmla="*/ 149395 h 372370"/>
                  <a:gd name="connsiteX0" fmla="*/ 5151 w 256049"/>
                  <a:gd name="connsiteY0" fmla="*/ 157015 h 379990"/>
                  <a:gd name="connsiteX1" fmla="*/ 255189 w 256049"/>
                  <a:gd name="connsiteY1" fmla="*/ 0 h 379990"/>
                  <a:gd name="connsiteX2" fmla="*/ 255860 w 256049"/>
                  <a:gd name="connsiteY2" fmla="*/ 379990 h 379990"/>
                  <a:gd name="connsiteX3" fmla="*/ 0 w 256049"/>
                  <a:gd name="connsiteY3" fmla="*/ 228020 h 379990"/>
                  <a:gd name="connsiteX4" fmla="*/ 5151 w 256049"/>
                  <a:gd name="connsiteY4" fmla="*/ 157015 h 379990"/>
                  <a:gd name="connsiteX0" fmla="*/ 5151 w 255189"/>
                  <a:gd name="connsiteY0" fmla="*/ 157015 h 389515"/>
                  <a:gd name="connsiteX1" fmla="*/ 255189 w 255189"/>
                  <a:gd name="connsiteY1" fmla="*/ 0 h 389515"/>
                  <a:gd name="connsiteX2" fmla="*/ 253955 w 255189"/>
                  <a:gd name="connsiteY2" fmla="*/ 389515 h 389515"/>
                  <a:gd name="connsiteX3" fmla="*/ 0 w 255189"/>
                  <a:gd name="connsiteY3" fmla="*/ 228020 h 389515"/>
                  <a:gd name="connsiteX4" fmla="*/ 5151 w 255189"/>
                  <a:gd name="connsiteY4" fmla="*/ 157015 h 389515"/>
                  <a:gd name="connsiteX0" fmla="*/ 0 w 250038"/>
                  <a:gd name="connsiteY0" fmla="*/ 157015 h 389515"/>
                  <a:gd name="connsiteX1" fmla="*/ 250038 w 250038"/>
                  <a:gd name="connsiteY1" fmla="*/ 0 h 389515"/>
                  <a:gd name="connsiteX2" fmla="*/ 248804 w 250038"/>
                  <a:gd name="connsiteY2" fmla="*/ 389515 h 389515"/>
                  <a:gd name="connsiteX3" fmla="*/ 2469 w 250038"/>
                  <a:gd name="connsiteY3" fmla="*/ 231830 h 389515"/>
                  <a:gd name="connsiteX4" fmla="*/ 0 w 250038"/>
                  <a:gd name="connsiteY4" fmla="*/ 157015 h 389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038" h="389515">
                    <a:moveTo>
                      <a:pt x="0" y="157015"/>
                    </a:moveTo>
                    <a:lnTo>
                      <a:pt x="250038" y="0"/>
                    </a:lnTo>
                    <a:cubicBezTo>
                      <a:pt x="249179" y="126699"/>
                      <a:pt x="249663" y="262816"/>
                      <a:pt x="248804" y="389515"/>
                    </a:cubicBezTo>
                    <a:lnTo>
                      <a:pt x="2469" y="231830"/>
                    </a:lnTo>
                    <a:lnTo>
                      <a:pt x="0" y="157015"/>
                    </a:lnTo>
                    <a:close/>
                  </a:path>
                </a:pathLst>
              </a:custGeom>
              <a:gradFill>
                <a:gsLst>
                  <a:gs pos="90000">
                    <a:schemeClr val="accent4"/>
                  </a:gs>
                  <a:gs pos="10000">
                    <a:schemeClr val="accent4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 w="12700">
                <a:solidFill>
                  <a:schemeClr val="accent1"/>
                </a:solidFill>
              </a:ln>
              <a:effectLst>
                <a:outerShdw blurRad="76200" sx="101000" sy="101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5A06676-0832-50F0-0848-6C2DA9065891}"/>
                </a:ext>
              </a:extLst>
            </p:cNvPr>
            <p:cNvGrpSpPr/>
            <p:nvPr/>
          </p:nvGrpSpPr>
          <p:grpSpPr>
            <a:xfrm flipH="1">
              <a:off x="1031649" y="3373255"/>
              <a:ext cx="1101950" cy="389515"/>
              <a:chOff x="5962220" y="2883280"/>
              <a:chExt cx="1101950" cy="389515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8326C00-BADB-3FEB-1F46-1935C570F2BB}"/>
                  </a:ext>
                </a:extLst>
              </p:cNvPr>
              <p:cNvSpPr/>
              <p:nvPr/>
            </p:nvSpPr>
            <p:spPr>
              <a:xfrm>
                <a:off x="5962220" y="3059280"/>
                <a:ext cx="1066800" cy="37597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">
                    <a:schemeClr val="accent3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41BE152-6C86-269E-6461-7A4B3C5BE654}"/>
                  </a:ext>
                </a:extLst>
              </p:cNvPr>
              <p:cNvSpPr/>
              <p:nvPr/>
            </p:nvSpPr>
            <p:spPr>
              <a:xfrm>
                <a:off x="7027679" y="3007471"/>
                <a:ext cx="36491" cy="141214"/>
              </a:xfrm>
              <a:prstGeom prst="rect">
                <a:avLst/>
              </a:prstGeom>
              <a:gradFill>
                <a:gsLst>
                  <a:gs pos="90000">
                    <a:schemeClr val="accent3"/>
                  </a:gs>
                  <a:gs pos="10000">
                    <a:schemeClr val="accent3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95" name="Rectangle 22">
                <a:extLst>
                  <a:ext uri="{FF2B5EF4-FFF2-40B4-BE49-F238E27FC236}">
                    <a16:creationId xmlns:a16="http://schemas.microsoft.com/office/drawing/2014/main" id="{7DF97DB8-B742-0CC4-A92F-FA26B15C3972}"/>
                  </a:ext>
                </a:extLst>
              </p:cNvPr>
              <p:cNvSpPr/>
              <p:nvPr/>
            </p:nvSpPr>
            <p:spPr>
              <a:xfrm>
                <a:off x="6383844" y="2883280"/>
                <a:ext cx="250038" cy="389515"/>
              </a:xfrm>
              <a:custGeom>
                <a:avLst/>
                <a:gdLst>
                  <a:gd name="connsiteX0" fmla="*/ 0 w 304800"/>
                  <a:gd name="connsiteY0" fmla="*/ 0 h 369795"/>
                  <a:gd name="connsiteX1" fmla="*/ 304800 w 304800"/>
                  <a:gd name="connsiteY1" fmla="*/ 0 h 369795"/>
                  <a:gd name="connsiteX2" fmla="*/ 304800 w 304800"/>
                  <a:gd name="connsiteY2" fmla="*/ 369795 h 369795"/>
                  <a:gd name="connsiteX3" fmla="*/ 0 w 304800"/>
                  <a:gd name="connsiteY3" fmla="*/ 369795 h 369795"/>
                  <a:gd name="connsiteX4" fmla="*/ 0 w 304800"/>
                  <a:gd name="connsiteY4" fmla="*/ 0 h 369795"/>
                  <a:gd name="connsiteX0" fmla="*/ 0 w 304800"/>
                  <a:gd name="connsiteY0" fmla="*/ 0 h 369795"/>
                  <a:gd name="connsiteX1" fmla="*/ 304800 w 304800"/>
                  <a:gd name="connsiteY1" fmla="*/ 0 h 369795"/>
                  <a:gd name="connsiteX2" fmla="*/ 304800 w 304800"/>
                  <a:gd name="connsiteY2" fmla="*/ 369795 h 369795"/>
                  <a:gd name="connsiteX3" fmla="*/ 46364 w 304800"/>
                  <a:gd name="connsiteY3" fmla="*/ 212673 h 369795"/>
                  <a:gd name="connsiteX4" fmla="*/ 0 w 304800"/>
                  <a:gd name="connsiteY4" fmla="*/ 0 h 369795"/>
                  <a:gd name="connsiteX0" fmla="*/ 5151 w 258436"/>
                  <a:gd name="connsiteY0" fmla="*/ 141668 h 369795"/>
                  <a:gd name="connsiteX1" fmla="*/ 258436 w 258436"/>
                  <a:gd name="connsiteY1" fmla="*/ 0 h 369795"/>
                  <a:gd name="connsiteX2" fmla="*/ 258436 w 258436"/>
                  <a:gd name="connsiteY2" fmla="*/ 369795 h 369795"/>
                  <a:gd name="connsiteX3" fmla="*/ 0 w 258436"/>
                  <a:gd name="connsiteY3" fmla="*/ 212673 h 369795"/>
                  <a:gd name="connsiteX4" fmla="*/ 5151 w 258436"/>
                  <a:gd name="connsiteY4" fmla="*/ 141668 h 369795"/>
                  <a:gd name="connsiteX0" fmla="*/ 5151 w 258436"/>
                  <a:gd name="connsiteY0" fmla="*/ 151971 h 380098"/>
                  <a:gd name="connsiteX1" fmla="*/ 253285 w 258436"/>
                  <a:gd name="connsiteY1" fmla="*/ 0 h 380098"/>
                  <a:gd name="connsiteX2" fmla="*/ 258436 w 258436"/>
                  <a:gd name="connsiteY2" fmla="*/ 380098 h 380098"/>
                  <a:gd name="connsiteX3" fmla="*/ 0 w 258436"/>
                  <a:gd name="connsiteY3" fmla="*/ 222976 h 380098"/>
                  <a:gd name="connsiteX4" fmla="*/ 5151 w 258436"/>
                  <a:gd name="connsiteY4" fmla="*/ 151971 h 380098"/>
                  <a:gd name="connsiteX0" fmla="*/ 5151 w 261012"/>
                  <a:gd name="connsiteY0" fmla="*/ 151971 h 380098"/>
                  <a:gd name="connsiteX1" fmla="*/ 261012 w 261012"/>
                  <a:gd name="connsiteY1" fmla="*/ 0 h 380098"/>
                  <a:gd name="connsiteX2" fmla="*/ 258436 w 261012"/>
                  <a:gd name="connsiteY2" fmla="*/ 380098 h 380098"/>
                  <a:gd name="connsiteX3" fmla="*/ 0 w 261012"/>
                  <a:gd name="connsiteY3" fmla="*/ 222976 h 380098"/>
                  <a:gd name="connsiteX4" fmla="*/ 5151 w 261012"/>
                  <a:gd name="connsiteY4" fmla="*/ 151971 h 380098"/>
                  <a:gd name="connsiteX0" fmla="*/ 5151 w 261012"/>
                  <a:gd name="connsiteY0" fmla="*/ 151971 h 374946"/>
                  <a:gd name="connsiteX1" fmla="*/ 261012 w 261012"/>
                  <a:gd name="connsiteY1" fmla="*/ 0 h 374946"/>
                  <a:gd name="connsiteX2" fmla="*/ 255860 w 261012"/>
                  <a:gd name="connsiteY2" fmla="*/ 374946 h 374946"/>
                  <a:gd name="connsiteX3" fmla="*/ 0 w 261012"/>
                  <a:gd name="connsiteY3" fmla="*/ 222976 h 374946"/>
                  <a:gd name="connsiteX4" fmla="*/ 5151 w 261012"/>
                  <a:gd name="connsiteY4" fmla="*/ 151971 h 374946"/>
                  <a:gd name="connsiteX0" fmla="*/ 5151 w 255974"/>
                  <a:gd name="connsiteY0" fmla="*/ 149395 h 372370"/>
                  <a:gd name="connsiteX1" fmla="*/ 253284 w 255974"/>
                  <a:gd name="connsiteY1" fmla="*/ 0 h 372370"/>
                  <a:gd name="connsiteX2" fmla="*/ 255860 w 255974"/>
                  <a:gd name="connsiteY2" fmla="*/ 372370 h 372370"/>
                  <a:gd name="connsiteX3" fmla="*/ 0 w 255974"/>
                  <a:gd name="connsiteY3" fmla="*/ 220400 h 372370"/>
                  <a:gd name="connsiteX4" fmla="*/ 5151 w 255974"/>
                  <a:gd name="connsiteY4" fmla="*/ 149395 h 372370"/>
                  <a:gd name="connsiteX0" fmla="*/ 5151 w 256049"/>
                  <a:gd name="connsiteY0" fmla="*/ 157015 h 379990"/>
                  <a:gd name="connsiteX1" fmla="*/ 255189 w 256049"/>
                  <a:gd name="connsiteY1" fmla="*/ 0 h 379990"/>
                  <a:gd name="connsiteX2" fmla="*/ 255860 w 256049"/>
                  <a:gd name="connsiteY2" fmla="*/ 379990 h 379990"/>
                  <a:gd name="connsiteX3" fmla="*/ 0 w 256049"/>
                  <a:gd name="connsiteY3" fmla="*/ 228020 h 379990"/>
                  <a:gd name="connsiteX4" fmla="*/ 5151 w 256049"/>
                  <a:gd name="connsiteY4" fmla="*/ 157015 h 379990"/>
                  <a:gd name="connsiteX0" fmla="*/ 5151 w 255189"/>
                  <a:gd name="connsiteY0" fmla="*/ 157015 h 389515"/>
                  <a:gd name="connsiteX1" fmla="*/ 255189 w 255189"/>
                  <a:gd name="connsiteY1" fmla="*/ 0 h 389515"/>
                  <a:gd name="connsiteX2" fmla="*/ 253955 w 255189"/>
                  <a:gd name="connsiteY2" fmla="*/ 389515 h 389515"/>
                  <a:gd name="connsiteX3" fmla="*/ 0 w 255189"/>
                  <a:gd name="connsiteY3" fmla="*/ 228020 h 389515"/>
                  <a:gd name="connsiteX4" fmla="*/ 5151 w 255189"/>
                  <a:gd name="connsiteY4" fmla="*/ 157015 h 389515"/>
                  <a:gd name="connsiteX0" fmla="*/ 0 w 250038"/>
                  <a:gd name="connsiteY0" fmla="*/ 157015 h 389515"/>
                  <a:gd name="connsiteX1" fmla="*/ 250038 w 250038"/>
                  <a:gd name="connsiteY1" fmla="*/ 0 h 389515"/>
                  <a:gd name="connsiteX2" fmla="*/ 248804 w 250038"/>
                  <a:gd name="connsiteY2" fmla="*/ 389515 h 389515"/>
                  <a:gd name="connsiteX3" fmla="*/ 2469 w 250038"/>
                  <a:gd name="connsiteY3" fmla="*/ 231830 h 389515"/>
                  <a:gd name="connsiteX4" fmla="*/ 0 w 250038"/>
                  <a:gd name="connsiteY4" fmla="*/ 157015 h 389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038" h="389515">
                    <a:moveTo>
                      <a:pt x="0" y="157015"/>
                    </a:moveTo>
                    <a:lnTo>
                      <a:pt x="250038" y="0"/>
                    </a:lnTo>
                    <a:cubicBezTo>
                      <a:pt x="249179" y="126699"/>
                      <a:pt x="249663" y="262816"/>
                      <a:pt x="248804" y="389515"/>
                    </a:cubicBezTo>
                    <a:lnTo>
                      <a:pt x="2469" y="231830"/>
                    </a:lnTo>
                    <a:lnTo>
                      <a:pt x="0" y="157015"/>
                    </a:lnTo>
                    <a:close/>
                  </a:path>
                </a:pathLst>
              </a:custGeom>
              <a:gradFill>
                <a:gsLst>
                  <a:gs pos="90000">
                    <a:schemeClr val="accent4"/>
                  </a:gs>
                  <a:gs pos="10000">
                    <a:schemeClr val="accent4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 w="12700">
                <a:solidFill>
                  <a:schemeClr val="accent1"/>
                </a:solidFill>
              </a:ln>
              <a:effectLst>
                <a:outerShdw blurRad="76200" sx="101000" sy="101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3174A70-57A5-E456-D503-89B7B0A7B4FD}"/>
                </a:ext>
              </a:extLst>
            </p:cNvPr>
            <p:cNvGrpSpPr/>
            <p:nvPr/>
          </p:nvGrpSpPr>
          <p:grpSpPr>
            <a:xfrm>
              <a:off x="3904487" y="1306330"/>
              <a:ext cx="900684" cy="1937818"/>
              <a:chOff x="3294888" y="815340"/>
              <a:chExt cx="900684" cy="1937818"/>
            </a:xfrm>
          </p:grpSpPr>
          <p:sp>
            <p:nvSpPr>
              <p:cNvPr id="78" name="Rectangle 2055">
                <a:extLst>
                  <a:ext uri="{FF2B5EF4-FFF2-40B4-BE49-F238E27FC236}">
                    <a16:creationId xmlns:a16="http://schemas.microsoft.com/office/drawing/2014/main" id="{EBD768B0-C7EB-D096-DA47-FF10928147FD}"/>
                  </a:ext>
                </a:extLst>
              </p:cNvPr>
              <p:cNvSpPr/>
              <p:nvPr/>
            </p:nvSpPr>
            <p:spPr>
              <a:xfrm>
                <a:off x="3619500" y="815340"/>
                <a:ext cx="243840" cy="1937004"/>
              </a:xfrm>
              <a:custGeom>
                <a:avLst/>
                <a:gdLst>
                  <a:gd name="connsiteX0" fmla="*/ 0 w 152400"/>
                  <a:gd name="connsiteY0" fmla="*/ 0 h 1905000"/>
                  <a:gd name="connsiteX1" fmla="*/ 152400 w 152400"/>
                  <a:gd name="connsiteY1" fmla="*/ 0 h 1905000"/>
                  <a:gd name="connsiteX2" fmla="*/ 152400 w 152400"/>
                  <a:gd name="connsiteY2" fmla="*/ 1905000 h 1905000"/>
                  <a:gd name="connsiteX3" fmla="*/ 0 w 152400"/>
                  <a:gd name="connsiteY3" fmla="*/ 1905000 h 1905000"/>
                  <a:gd name="connsiteX4" fmla="*/ 0 w 152400"/>
                  <a:gd name="connsiteY4" fmla="*/ 0 h 1905000"/>
                  <a:gd name="connsiteX0" fmla="*/ 114300 w 266700"/>
                  <a:gd name="connsiteY0" fmla="*/ 0 h 1905000"/>
                  <a:gd name="connsiteX1" fmla="*/ 266700 w 266700"/>
                  <a:gd name="connsiteY1" fmla="*/ 0 h 1905000"/>
                  <a:gd name="connsiteX2" fmla="*/ 266700 w 266700"/>
                  <a:gd name="connsiteY2" fmla="*/ 1905000 h 1905000"/>
                  <a:gd name="connsiteX3" fmla="*/ 0 w 266700"/>
                  <a:gd name="connsiteY3" fmla="*/ 1905000 h 1905000"/>
                  <a:gd name="connsiteX4" fmla="*/ 114300 w 266700"/>
                  <a:gd name="connsiteY4" fmla="*/ 0 h 1905000"/>
                  <a:gd name="connsiteX0" fmla="*/ 114300 w 266700"/>
                  <a:gd name="connsiteY0" fmla="*/ 0 h 1914144"/>
                  <a:gd name="connsiteX1" fmla="*/ 266700 w 266700"/>
                  <a:gd name="connsiteY1" fmla="*/ 0 h 1914144"/>
                  <a:gd name="connsiteX2" fmla="*/ 243840 w 266700"/>
                  <a:gd name="connsiteY2" fmla="*/ 1914144 h 1914144"/>
                  <a:gd name="connsiteX3" fmla="*/ 0 w 266700"/>
                  <a:gd name="connsiteY3" fmla="*/ 1905000 h 1914144"/>
                  <a:gd name="connsiteX4" fmla="*/ 114300 w 266700"/>
                  <a:gd name="connsiteY4" fmla="*/ 0 h 1914144"/>
                  <a:gd name="connsiteX0" fmla="*/ 114300 w 266700"/>
                  <a:gd name="connsiteY0" fmla="*/ 0 h 1914144"/>
                  <a:gd name="connsiteX1" fmla="*/ 266700 w 266700"/>
                  <a:gd name="connsiteY1" fmla="*/ 0 h 1914144"/>
                  <a:gd name="connsiteX2" fmla="*/ 257556 w 266700"/>
                  <a:gd name="connsiteY2" fmla="*/ 3048 h 1914144"/>
                  <a:gd name="connsiteX3" fmla="*/ 243840 w 266700"/>
                  <a:gd name="connsiteY3" fmla="*/ 1914144 h 1914144"/>
                  <a:gd name="connsiteX4" fmla="*/ 0 w 266700"/>
                  <a:gd name="connsiteY4" fmla="*/ 1905000 h 1914144"/>
                  <a:gd name="connsiteX5" fmla="*/ 114300 w 266700"/>
                  <a:gd name="connsiteY5" fmla="*/ 0 h 1914144"/>
                  <a:gd name="connsiteX0" fmla="*/ 114300 w 266700"/>
                  <a:gd name="connsiteY0" fmla="*/ 0 h 1914144"/>
                  <a:gd name="connsiteX1" fmla="*/ 266700 w 266700"/>
                  <a:gd name="connsiteY1" fmla="*/ 0 h 1914144"/>
                  <a:gd name="connsiteX2" fmla="*/ 243840 w 266700"/>
                  <a:gd name="connsiteY2" fmla="*/ 1914144 h 1914144"/>
                  <a:gd name="connsiteX3" fmla="*/ 0 w 266700"/>
                  <a:gd name="connsiteY3" fmla="*/ 1905000 h 1914144"/>
                  <a:gd name="connsiteX4" fmla="*/ 114300 w 266700"/>
                  <a:gd name="connsiteY4" fmla="*/ 0 h 1914144"/>
                  <a:gd name="connsiteX0" fmla="*/ 114300 w 243840"/>
                  <a:gd name="connsiteY0" fmla="*/ 0 h 1914144"/>
                  <a:gd name="connsiteX1" fmla="*/ 243840 w 243840"/>
                  <a:gd name="connsiteY1" fmla="*/ 1914144 h 1914144"/>
                  <a:gd name="connsiteX2" fmla="*/ 0 w 243840"/>
                  <a:gd name="connsiteY2" fmla="*/ 1905000 h 1914144"/>
                  <a:gd name="connsiteX3" fmla="*/ 114300 w 243840"/>
                  <a:gd name="connsiteY3" fmla="*/ 0 h 191414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27860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27860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27860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27860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37004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37004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37004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37004 h 1937004"/>
                  <a:gd name="connsiteX3" fmla="*/ 114300 w 243840"/>
                  <a:gd name="connsiteY3" fmla="*/ 0 h 193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840" h="1937004">
                    <a:moveTo>
                      <a:pt x="114300" y="0"/>
                    </a:moveTo>
                    <a:cubicBezTo>
                      <a:pt x="203200" y="631952"/>
                      <a:pt x="200660" y="1291336"/>
                      <a:pt x="243840" y="1937004"/>
                    </a:cubicBezTo>
                    <a:lnTo>
                      <a:pt x="0" y="1937004"/>
                    </a:lnTo>
                    <a:cubicBezTo>
                      <a:pt x="38100" y="1294384"/>
                      <a:pt x="71628" y="574040"/>
                      <a:pt x="1143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1"/>
              </a:gradFill>
              <a:ln w="127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79" name="Rectangle 2055">
                <a:extLst>
                  <a:ext uri="{FF2B5EF4-FFF2-40B4-BE49-F238E27FC236}">
                    <a16:creationId xmlns:a16="http://schemas.microsoft.com/office/drawing/2014/main" id="{6EFD4E9B-5626-9460-34E6-12ABC1507E41}"/>
                  </a:ext>
                </a:extLst>
              </p:cNvPr>
              <p:cNvSpPr/>
              <p:nvPr/>
            </p:nvSpPr>
            <p:spPr>
              <a:xfrm>
                <a:off x="3712677" y="974147"/>
                <a:ext cx="46740" cy="1779011"/>
              </a:xfrm>
              <a:custGeom>
                <a:avLst/>
                <a:gdLst>
                  <a:gd name="connsiteX0" fmla="*/ 0 w 152400"/>
                  <a:gd name="connsiteY0" fmla="*/ 0 h 1905000"/>
                  <a:gd name="connsiteX1" fmla="*/ 152400 w 152400"/>
                  <a:gd name="connsiteY1" fmla="*/ 0 h 1905000"/>
                  <a:gd name="connsiteX2" fmla="*/ 152400 w 152400"/>
                  <a:gd name="connsiteY2" fmla="*/ 1905000 h 1905000"/>
                  <a:gd name="connsiteX3" fmla="*/ 0 w 152400"/>
                  <a:gd name="connsiteY3" fmla="*/ 1905000 h 1905000"/>
                  <a:gd name="connsiteX4" fmla="*/ 0 w 152400"/>
                  <a:gd name="connsiteY4" fmla="*/ 0 h 1905000"/>
                  <a:gd name="connsiteX0" fmla="*/ 114300 w 266700"/>
                  <a:gd name="connsiteY0" fmla="*/ 0 h 1905000"/>
                  <a:gd name="connsiteX1" fmla="*/ 266700 w 266700"/>
                  <a:gd name="connsiteY1" fmla="*/ 0 h 1905000"/>
                  <a:gd name="connsiteX2" fmla="*/ 266700 w 266700"/>
                  <a:gd name="connsiteY2" fmla="*/ 1905000 h 1905000"/>
                  <a:gd name="connsiteX3" fmla="*/ 0 w 266700"/>
                  <a:gd name="connsiteY3" fmla="*/ 1905000 h 1905000"/>
                  <a:gd name="connsiteX4" fmla="*/ 114300 w 266700"/>
                  <a:gd name="connsiteY4" fmla="*/ 0 h 1905000"/>
                  <a:gd name="connsiteX0" fmla="*/ 114300 w 266700"/>
                  <a:gd name="connsiteY0" fmla="*/ 0 h 1914144"/>
                  <a:gd name="connsiteX1" fmla="*/ 266700 w 266700"/>
                  <a:gd name="connsiteY1" fmla="*/ 0 h 1914144"/>
                  <a:gd name="connsiteX2" fmla="*/ 243840 w 266700"/>
                  <a:gd name="connsiteY2" fmla="*/ 1914144 h 1914144"/>
                  <a:gd name="connsiteX3" fmla="*/ 0 w 266700"/>
                  <a:gd name="connsiteY3" fmla="*/ 1905000 h 1914144"/>
                  <a:gd name="connsiteX4" fmla="*/ 114300 w 266700"/>
                  <a:gd name="connsiteY4" fmla="*/ 0 h 1914144"/>
                  <a:gd name="connsiteX0" fmla="*/ 114300 w 266700"/>
                  <a:gd name="connsiteY0" fmla="*/ 0 h 1914144"/>
                  <a:gd name="connsiteX1" fmla="*/ 266700 w 266700"/>
                  <a:gd name="connsiteY1" fmla="*/ 0 h 1914144"/>
                  <a:gd name="connsiteX2" fmla="*/ 257556 w 266700"/>
                  <a:gd name="connsiteY2" fmla="*/ 3048 h 1914144"/>
                  <a:gd name="connsiteX3" fmla="*/ 243840 w 266700"/>
                  <a:gd name="connsiteY3" fmla="*/ 1914144 h 1914144"/>
                  <a:gd name="connsiteX4" fmla="*/ 0 w 266700"/>
                  <a:gd name="connsiteY4" fmla="*/ 1905000 h 1914144"/>
                  <a:gd name="connsiteX5" fmla="*/ 114300 w 266700"/>
                  <a:gd name="connsiteY5" fmla="*/ 0 h 1914144"/>
                  <a:gd name="connsiteX0" fmla="*/ 114300 w 266700"/>
                  <a:gd name="connsiteY0" fmla="*/ 0 h 1914144"/>
                  <a:gd name="connsiteX1" fmla="*/ 266700 w 266700"/>
                  <a:gd name="connsiteY1" fmla="*/ 0 h 1914144"/>
                  <a:gd name="connsiteX2" fmla="*/ 243840 w 266700"/>
                  <a:gd name="connsiteY2" fmla="*/ 1914144 h 1914144"/>
                  <a:gd name="connsiteX3" fmla="*/ 0 w 266700"/>
                  <a:gd name="connsiteY3" fmla="*/ 1905000 h 1914144"/>
                  <a:gd name="connsiteX4" fmla="*/ 114300 w 266700"/>
                  <a:gd name="connsiteY4" fmla="*/ 0 h 1914144"/>
                  <a:gd name="connsiteX0" fmla="*/ 114300 w 243840"/>
                  <a:gd name="connsiteY0" fmla="*/ 0 h 1914144"/>
                  <a:gd name="connsiteX1" fmla="*/ 243840 w 243840"/>
                  <a:gd name="connsiteY1" fmla="*/ 1914144 h 1914144"/>
                  <a:gd name="connsiteX2" fmla="*/ 0 w 243840"/>
                  <a:gd name="connsiteY2" fmla="*/ 1905000 h 1914144"/>
                  <a:gd name="connsiteX3" fmla="*/ 114300 w 243840"/>
                  <a:gd name="connsiteY3" fmla="*/ 0 h 191414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27860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27860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27860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27860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37004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37004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37004 h 1937004"/>
                  <a:gd name="connsiteX3" fmla="*/ 114300 w 243840"/>
                  <a:gd name="connsiteY3" fmla="*/ 0 h 1937004"/>
                  <a:gd name="connsiteX0" fmla="*/ 114300 w 243840"/>
                  <a:gd name="connsiteY0" fmla="*/ 0 h 1937004"/>
                  <a:gd name="connsiteX1" fmla="*/ 243840 w 243840"/>
                  <a:gd name="connsiteY1" fmla="*/ 1937004 h 1937004"/>
                  <a:gd name="connsiteX2" fmla="*/ 0 w 243840"/>
                  <a:gd name="connsiteY2" fmla="*/ 1937004 h 1937004"/>
                  <a:gd name="connsiteX3" fmla="*/ 114300 w 243840"/>
                  <a:gd name="connsiteY3" fmla="*/ 0 h 1937004"/>
                  <a:gd name="connsiteX0" fmla="*/ 107626 w 243840"/>
                  <a:gd name="connsiteY0" fmla="*/ 0 h 1917954"/>
                  <a:gd name="connsiteX1" fmla="*/ 243840 w 243840"/>
                  <a:gd name="connsiteY1" fmla="*/ 1917954 h 1917954"/>
                  <a:gd name="connsiteX2" fmla="*/ 0 w 243840"/>
                  <a:gd name="connsiteY2" fmla="*/ 1917954 h 1917954"/>
                  <a:gd name="connsiteX3" fmla="*/ 107626 w 243840"/>
                  <a:gd name="connsiteY3" fmla="*/ 0 h 1917954"/>
                  <a:gd name="connsiteX0" fmla="*/ 80930 w 217144"/>
                  <a:gd name="connsiteY0" fmla="*/ 0 h 1919859"/>
                  <a:gd name="connsiteX1" fmla="*/ 217144 w 217144"/>
                  <a:gd name="connsiteY1" fmla="*/ 1917954 h 1919859"/>
                  <a:gd name="connsiteX2" fmla="*/ 0 w 217144"/>
                  <a:gd name="connsiteY2" fmla="*/ 1919859 h 1919859"/>
                  <a:gd name="connsiteX3" fmla="*/ 80930 w 217144"/>
                  <a:gd name="connsiteY3" fmla="*/ 0 h 1919859"/>
                  <a:gd name="connsiteX0" fmla="*/ 80930 w 163751"/>
                  <a:gd name="connsiteY0" fmla="*/ 0 h 1919859"/>
                  <a:gd name="connsiteX1" fmla="*/ 163751 w 163751"/>
                  <a:gd name="connsiteY1" fmla="*/ 1914144 h 1919859"/>
                  <a:gd name="connsiteX2" fmla="*/ 0 w 163751"/>
                  <a:gd name="connsiteY2" fmla="*/ 1919859 h 1919859"/>
                  <a:gd name="connsiteX3" fmla="*/ 80930 w 163751"/>
                  <a:gd name="connsiteY3" fmla="*/ 0 h 1919859"/>
                  <a:gd name="connsiteX0" fmla="*/ 80930 w 157077"/>
                  <a:gd name="connsiteY0" fmla="*/ 0 h 1923669"/>
                  <a:gd name="connsiteX1" fmla="*/ 157077 w 157077"/>
                  <a:gd name="connsiteY1" fmla="*/ 1923669 h 1923669"/>
                  <a:gd name="connsiteX2" fmla="*/ 0 w 157077"/>
                  <a:gd name="connsiteY2" fmla="*/ 1919859 h 1923669"/>
                  <a:gd name="connsiteX3" fmla="*/ 80930 w 157077"/>
                  <a:gd name="connsiteY3" fmla="*/ 0 h 1923669"/>
                  <a:gd name="connsiteX0" fmla="*/ 80930 w 163751"/>
                  <a:gd name="connsiteY0" fmla="*/ 0 h 1919859"/>
                  <a:gd name="connsiteX1" fmla="*/ 163751 w 163751"/>
                  <a:gd name="connsiteY1" fmla="*/ 1919859 h 1919859"/>
                  <a:gd name="connsiteX2" fmla="*/ 0 w 163751"/>
                  <a:gd name="connsiteY2" fmla="*/ 1919859 h 1919859"/>
                  <a:gd name="connsiteX3" fmla="*/ 80930 w 163751"/>
                  <a:gd name="connsiteY3" fmla="*/ 0 h 1919859"/>
                  <a:gd name="connsiteX0" fmla="*/ 80930 w 163751"/>
                  <a:gd name="connsiteY0" fmla="*/ 0 h 1919859"/>
                  <a:gd name="connsiteX1" fmla="*/ 163751 w 163751"/>
                  <a:gd name="connsiteY1" fmla="*/ 1919859 h 1919859"/>
                  <a:gd name="connsiteX2" fmla="*/ 0 w 163751"/>
                  <a:gd name="connsiteY2" fmla="*/ 1919859 h 1919859"/>
                  <a:gd name="connsiteX3" fmla="*/ 80930 w 163751"/>
                  <a:gd name="connsiteY3" fmla="*/ 0 h 1919859"/>
                  <a:gd name="connsiteX0" fmla="*/ 112257 w 163751"/>
                  <a:gd name="connsiteY0" fmla="*/ 0 h 1776775"/>
                  <a:gd name="connsiteX1" fmla="*/ 163751 w 163751"/>
                  <a:gd name="connsiteY1" fmla="*/ 1776775 h 1776775"/>
                  <a:gd name="connsiteX2" fmla="*/ 0 w 163751"/>
                  <a:gd name="connsiteY2" fmla="*/ 1776775 h 1776775"/>
                  <a:gd name="connsiteX3" fmla="*/ 112257 w 163751"/>
                  <a:gd name="connsiteY3" fmla="*/ 0 h 1776775"/>
                  <a:gd name="connsiteX0" fmla="*/ 96593 w 163751"/>
                  <a:gd name="connsiteY0" fmla="*/ 0 h 1779011"/>
                  <a:gd name="connsiteX1" fmla="*/ 163751 w 163751"/>
                  <a:gd name="connsiteY1" fmla="*/ 1779011 h 1779011"/>
                  <a:gd name="connsiteX2" fmla="*/ 0 w 163751"/>
                  <a:gd name="connsiteY2" fmla="*/ 1779011 h 1779011"/>
                  <a:gd name="connsiteX3" fmla="*/ 96593 w 163751"/>
                  <a:gd name="connsiteY3" fmla="*/ 0 h 17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751" h="1779011">
                    <a:moveTo>
                      <a:pt x="96593" y="0"/>
                    </a:moveTo>
                    <a:cubicBezTo>
                      <a:pt x="185493" y="631952"/>
                      <a:pt x="120571" y="1133343"/>
                      <a:pt x="163751" y="1779011"/>
                    </a:cubicBezTo>
                    <a:lnTo>
                      <a:pt x="0" y="1779011"/>
                    </a:lnTo>
                    <a:cubicBezTo>
                      <a:pt x="38100" y="1136391"/>
                      <a:pt x="46087" y="656760"/>
                      <a:pt x="9659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80" name="Rectangle 2056">
                <a:extLst>
                  <a:ext uri="{FF2B5EF4-FFF2-40B4-BE49-F238E27FC236}">
                    <a16:creationId xmlns:a16="http://schemas.microsoft.com/office/drawing/2014/main" id="{998FC5F1-8EF4-15D5-3133-D437319EAA7A}"/>
                  </a:ext>
                </a:extLst>
              </p:cNvPr>
              <p:cNvSpPr/>
              <p:nvPr/>
            </p:nvSpPr>
            <p:spPr>
              <a:xfrm>
                <a:off x="3294888" y="830860"/>
                <a:ext cx="900684" cy="338048"/>
              </a:xfrm>
              <a:custGeom>
                <a:avLst/>
                <a:gdLst>
                  <a:gd name="connsiteX0" fmla="*/ 0 w 914400"/>
                  <a:gd name="connsiteY0" fmla="*/ 0 h 381000"/>
                  <a:gd name="connsiteX1" fmla="*/ 914400 w 914400"/>
                  <a:gd name="connsiteY1" fmla="*/ 0 h 381000"/>
                  <a:gd name="connsiteX2" fmla="*/ 914400 w 914400"/>
                  <a:gd name="connsiteY2" fmla="*/ 381000 h 381000"/>
                  <a:gd name="connsiteX3" fmla="*/ 0 w 914400"/>
                  <a:gd name="connsiteY3" fmla="*/ 381000 h 381000"/>
                  <a:gd name="connsiteX4" fmla="*/ 0 w 914400"/>
                  <a:gd name="connsiteY4" fmla="*/ 0 h 381000"/>
                  <a:gd name="connsiteX0" fmla="*/ 0 w 914400"/>
                  <a:gd name="connsiteY0" fmla="*/ 41148 h 381000"/>
                  <a:gd name="connsiteX1" fmla="*/ 914400 w 914400"/>
                  <a:gd name="connsiteY1" fmla="*/ 0 h 381000"/>
                  <a:gd name="connsiteX2" fmla="*/ 914400 w 914400"/>
                  <a:gd name="connsiteY2" fmla="*/ 381000 h 381000"/>
                  <a:gd name="connsiteX3" fmla="*/ 0 w 914400"/>
                  <a:gd name="connsiteY3" fmla="*/ 381000 h 381000"/>
                  <a:gd name="connsiteX4" fmla="*/ 0 w 914400"/>
                  <a:gd name="connsiteY4" fmla="*/ 41148 h 381000"/>
                  <a:gd name="connsiteX0" fmla="*/ 0 w 932688"/>
                  <a:gd name="connsiteY0" fmla="*/ 0 h 339852"/>
                  <a:gd name="connsiteX1" fmla="*/ 932688 w 932688"/>
                  <a:gd name="connsiteY1" fmla="*/ 4572 h 339852"/>
                  <a:gd name="connsiteX2" fmla="*/ 914400 w 932688"/>
                  <a:gd name="connsiteY2" fmla="*/ 339852 h 339852"/>
                  <a:gd name="connsiteX3" fmla="*/ 0 w 932688"/>
                  <a:gd name="connsiteY3" fmla="*/ 339852 h 339852"/>
                  <a:gd name="connsiteX4" fmla="*/ 0 w 932688"/>
                  <a:gd name="connsiteY4" fmla="*/ 0 h 339852"/>
                  <a:gd name="connsiteX0" fmla="*/ 0 w 932688"/>
                  <a:gd name="connsiteY0" fmla="*/ 9144 h 348996"/>
                  <a:gd name="connsiteX1" fmla="*/ 932688 w 932688"/>
                  <a:gd name="connsiteY1" fmla="*/ 0 h 348996"/>
                  <a:gd name="connsiteX2" fmla="*/ 914400 w 932688"/>
                  <a:gd name="connsiteY2" fmla="*/ 348996 h 348996"/>
                  <a:gd name="connsiteX3" fmla="*/ 0 w 932688"/>
                  <a:gd name="connsiteY3" fmla="*/ 348996 h 348996"/>
                  <a:gd name="connsiteX4" fmla="*/ 0 w 932688"/>
                  <a:gd name="connsiteY4" fmla="*/ 9144 h 348996"/>
                  <a:gd name="connsiteX0" fmla="*/ 0 w 932688"/>
                  <a:gd name="connsiteY0" fmla="*/ 52897 h 392749"/>
                  <a:gd name="connsiteX1" fmla="*/ 932688 w 932688"/>
                  <a:gd name="connsiteY1" fmla="*/ 43753 h 392749"/>
                  <a:gd name="connsiteX2" fmla="*/ 914400 w 932688"/>
                  <a:gd name="connsiteY2" fmla="*/ 392749 h 392749"/>
                  <a:gd name="connsiteX3" fmla="*/ 0 w 932688"/>
                  <a:gd name="connsiteY3" fmla="*/ 392749 h 392749"/>
                  <a:gd name="connsiteX4" fmla="*/ 0 w 932688"/>
                  <a:gd name="connsiteY4" fmla="*/ 52897 h 392749"/>
                  <a:gd name="connsiteX0" fmla="*/ 0 w 932688"/>
                  <a:gd name="connsiteY0" fmla="*/ 69529 h 409381"/>
                  <a:gd name="connsiteX1" fmla="*/ 932688 w 932688"/>
                  <a:gd name="connsiteY1" fmla="*/ 60385 h 409381"/>
                  <a:gd name="connsiteX2" fmla="*/ 914400 w 932688"/>
                  <a:gd name="connsiteY2" fmla="*/ 409381 h 409381"/>
                  <a:gd name="connsiteX3" fmla="*/ 0 w 932688"/>
                  <a:gd name="connsiteY3" fmla="*/ 409381 h 409381"/>
                  <a:gd name="connsiteX4" fmla="*/ 0 w 932688"/>
                  <a:gd name="connsiteY4" fmla="*/ 69529 h 409381"/>
                  <a:gd name="connsiteX0" fmla="*/ 0 w 932688"/>
                  <a:gd name="connsiteY0" fmla="*/ 69529 h 409381"/>
                  <a:gd name="connsiteX1" fmla="*/ 932688 w 932688"/>
                  <a:gd name="connsiteY1" fmla="*/ 60385 h 409381"/>
                  <a:gd name="connsiteX2" fmla="*/ 822960 w 932688"/>
                  <a:gd name="connsiteY2" fmla="*/ 386521 h 409381"/>
                  <a:gd name="connsiteX3" fmla="*/ 0 w 932688"/>
                  <a:gd name="connsiteY3" fmla="*/ 409381 h 409381"/>
                  <a:gd name="connsiteX4" fmla="*/ 0 w 932688"/>
                  <a:gd name="connsiteY4" fmla="*/ 69529 h 409381"/>
                  <a:gd name="connsiteX0" fmla="*/ 0 w 932688"/>
                  <a:gd name="connsiteY0" fmla="*/ 69529 h 386521"/>
                  <a:gd name="connsiteX1" fmla="*/ 932688 w 932688"/>
                  <a:gd name="connsiteY1" fmla="*/ 60385 h 386521"/>
                  <a:gd name="connsiteX2" fmla="*/ 822960 w 932688"/>
                  <a:gd name="connsiteY2" fmla="*/ 386521 h 386521"/>
                  <a:gd name="connsiteX3" fmla="*/ 109728 w 932688"/>
                  <a:gd name="connsiteY3" fmla="*/ 386521 h 386521"/>
                  <a:gd name="connsiteX4" fmla="*/ 0 w 932688"/>
                  <a:gd name="connsiteY4" fmla="*/ 69529 h 386521"/>
                  <a:gd name="connsiteX0" fmla="*/ 0 w 937260"/>
                  <a:gd name="connsiteY0" fmla="*/ 72364 h 384784"/>
                  <a:gd name="connsiteX1" fmla="*/ 937260 w 937260"/>
                  <a:gd name="connsiteY1" fmla="*/ 58648 h 384784"/>
                  <a:gd name="connsiteX2" fmla="*/ 827532 w 937260"/>
                  <a:gd name="connsiteY2" fmla="*/ 384784 h 384784"/>
                  <a:gd name="connsiteX3" fmla="*/ 114300 w 937260"/>
                  <a:gd name="connsiteY3" fmla="*/ 384784 h 384784"/>
                  <a:gd name="connsiteX4" fmla="*/ 0 w 937260"/>
                  <a:gd name="connsiteY4" fmla="*/ 72364 h 384784"/>
                  <a:gd name="connsiteX0" fmla="*/ 0 w 905256"/>
                  <a:gd name="connsiteY0" fmla="*/ 54294 h 366714"/>
                  <a:gd name="connsiteX1" fmla="*/ 905256 w 905256"/>
                  <a:gd name="connsiteY1" fmla="*/ 72582 h 366714"/>
                  <a:gd name="connsiteX2" fmla="*/ 827532 w 905256"/>
                  <a:gd name="connsiteY2" fmla="*/ 366714 h 366714"/>
                  <a:gd name="connsiteX3" fmla="*/ 114300 w 905256"/>
                  <a:gd name="connsiteY3" fmla="*/ 366714 h 366714"/>
                  <a:gd name="connsiteX4" fmla="*/ 0 w 905256"/>
                  <a:gd name="connsiteY4" fmla="*/ 54294 h 366714"/>
                  <a:gd name="connsiteX0" fmla="*/ 0 w 905256"/>
                  <a:gd name="connsiteY0" fmla="*/ 54294 h 366714"/>
                  <a:gd name="connsiteX1" fmla="*/ 905256 w 905256"/>
                  <a:gd name="connsiteY1" fmla="*/ 72582 h 366714"/>
                  <a:gd name="connsiteX2" fmla="*/ 809244 w 905256"/>
                  <a:gd name="connsiteY2" fmla="*/ 339282 h 366714"/>
                  <a:gd name="connsiteX3" fmla="*/ 114300 w 905256"/>
                  <a:gd name="connsiteY3" fmla="*/ 366714 h 366714"/>
                  <a:gd name="connsiteX4" fmla="*/ 0 w 905256"/>
                  <a:gd name="connsiteY4" fmla="*/ 54294 h 366714"/>
                  <a:gd name="connsiteX0" fmla="*/ 0 w 868680"/>
                  <a:gd name="connsiteY0" fmla="*/ 66776 h 356336"/>
                  <a:gd name="connsiteX1" fmla="*/ 868680 w 868680"/>
                  <a:gd name="connsiteY1" fmla="*/ 62204 h 356336"/>
                  <a:gd name="connsiteX2" fmla="*/ 772668 w 868680"/>
                  <a:gd name="connsiteY2" fmla="*/ 328904 h 356336"/>
                  <a:gd name="connsiteX3" fmla="*/ 77724 w 868680"/>
                  <a:gd name="connsiteY3" fmla="*/ 356336 h 356336"/>
                  <a:gd name="connsiteX4" fmla="*/ 0 w 868680"/>
                  <a:gd name="connsiteY4" fmla="*/ 66776 h 356336"/>
                  <a:gd name="connsiteX0" fmla="*/ 0 w 868680"/>
                  <a:gd name="connsiteY0" fmla="*/ 66776 h 328904"/>
                  <a:gd name="connsiteX1" fmla="*/ 868680 w 868680"/>
                  <a:gd name="connsiteY1" fmla="*/ 62204 h 328904"/>
                  <a:gd name="connsiteX2" fmla="*/ 772668 w 868680"/>
                  <a:gd name="connsiteY2" fmla="*/ 328904 h 328904"/>
                  <a:gd name="connsiteX3" fmla="*/ 100584 w 868680"/>
                  <a:gd name="connsiteY3" fmla="*/ 328904 h 328904"/>
                  <a:gd name="connsiteX4" fmla="*/ 0 w 868680"/>
                  <a:gd name="connsiteY4" fmla="*/ 66776 h 328904"/>
                  <a:gd name="connsiteX0" fmla="*/ 0 w 896112"/>
                  <a:gd name="connsiteY0" fmla="*/ 72363 h 334491"/>
                  <a:gd name="connsiteX1" fmla="*/ 896112 w 896112"/>
                  <a:gd name="connsiteY1" fmla="*/ 58647 h 334491"/>
                  <a:gd name="connsiteX2" fmla="*/ 772668 w 896112"/>
                  <a:gd name="connsiteY2" fmla="*/ 334491 h 334491"/>
                  <a:gd name="connsiteX3" fmla="*/ 100584 w 896112"/>
                  <a:gd name="connsiteY3" fmla="*/ 334491 h 334491"/>
                  <a:gd name="connsiteX4" fmla="*/ 0 w 896112"/>
                  <a:gd name="connsiteY4" fmla="*/ 72363 h 334491"/>
                  <a:gd name="connsiteX0" fmla="*/ 0 w 914400"/>
                  <a:gd name="connsiteY0" fmla="*/ 64103 h 339947"/>
                  <a:gd name="connsiteX1" fmla="*/ 914400 w 914400"/>
                  <a:gd name="connsiteY1" fmla="*/ 64103 h 339947"/>
                  <a:gd name="connsiteX2" fmla="*/ 790956 w 914400"/>
                  <a:gd name="connsiteY2" fmla="*/ 339947 h 339947"/>
                  <a:gd name="connsiteX3" fmla="*/ 118872 w 914400"/>
                  <a:gd name="connsiteY3" fmla="*/ 339947 h 339947"/>
                  <a:gd name="connsiteX4" fmla="*/ 0 w 914400"/>
                  <a:gd name="connsiteY4" fmla="*/ 64103 h 339947"/>
                  <a:gd name="connsiteX0" fmla="*/ 0 w 900684"/>
                  <a:gd name="connsiteY0" fmla="*/ 66776 h 338048"/>
                  <a:gd name="connsiteX1" fmla="*/ 900684 w 900684"/>
                  <a:gd name="connsiteY1" fmla="*/ 62204 h 338048"/>
                  <a:gd name="connsiteX2" fmla="*/ 777240 w 900684"/>
                  <a:gd name="connsiteY2" fmla="*/ 338048 h 338048"/>
                  <a:gd name="connsiteX3" fmla="*/ 105156 w 900684"/>
                  <a:gd name="connsiteY3" fmla="*/ 338048 h 338048"/>
                  <a:gd name="connsiteX4" fmla="*/ 0 w 900684"/>
                  <a:gd name="connsiteY4" fmla="*/ 66776 h 33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0684" h="338048">
                    <a:moveTo>
                      <a:pt x="0" y="66776"/>
                    </a:moveTo>
                    <a:cubicBezTo>
                      <a:pt x="173736" y="-280"/>
                      <a:pt x="544068" y="-39904"/>
                      <a:pt x="900684" y="62204"/>
                    </a:cubicBezTo>
                    <a:lnTo>
                      <a:pt x="777240" y="338048"/>
                    </a:lnTo>
                    <a:lnTo>
                      <a:pt x="105156" y="338048"/>
                    </a:lnTo>
                    <a:lnTo>
                      <a:pt x="0" y="66776"/>
                    </a:lnTo>
                    <a:close/>
                  </a:path>
                </a:pathLst>
              </a:custGeom>
              <a:noFill/>
              <a:ln w="41275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162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A18DC058-29AE-3348-DF83-119B8288BA6B}"/>
                  </a:ext>
                </a:extLst>
              </p:cNvPr>
              <p:cNvGrpSpPr/>
              <p:nvPr/>
            </p:nvGrpSpPr>
            <p:grpSpPr>
              <a:xfrm>
                <a:off x="3470089" y="929858"/>
                <a:ext cx="539319" cy="191243"/>
                <a:chOff x="3470089" y="929858"/>
                <a:chExt cx="539319" cy="191243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CBF7C9D0-3FC1-5DD5-92C8-CACEEE3BDC3D}"/>
                    </a:ext>
                  </a:extLst>
                </p:cNvPr>
                <p:cNvCxnSpPr/>
                <p:nvPr/>
              </p:nvCxnSpPr>
              <p:spPr>
                <a:xfrm rot="2460000">
                  <a:off x="3470089" y="929858"/>
                  <a:ext cx="152400" cy="163394"/>
                </a:xfrm>
                <a:prstGeom prst="line">
                  <a:avLst/>
                </a:prstGeom>
                <a:ln w="158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5018951F-6CAD-B272-16A8-9EEFA08B4E6F}"/>
                    </a:ext>
                  </a:extLst>
                </p:cNvPr>
                <p:cNvCxnSpPr/>
                <p:nvPr/>
              </p:nvCxnSpPr>
              <p:spPr>
                <a:xfrm rot="780000">
                  <a:off x="3566668" y="942777"/>
                  <a:ext cx="39022" cy="178324"/>
                </a:xfrm>
                <a:prstGeom prst="line">
                  <a:avLst/>
                </a:prstGeom>
                <a:ln w="158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1382255-AE27-9FBD-1A83-2207119C2277}"/>
                    </a:ext>
                  </a:extLst>
                </p:cNvPr>
                <p:cNvCxnSpPr/>
                <p:nvPr/>
              </p:nvCxnSpPr>
              <p:spPr>
                <a:xfrm rot="780000">
                  <a:off x="3604768" y="942777"/>
                  <a:ext cx="39022" cy="178324"/>
                </a:xfrm>
                <a:prstGeom prst="line">
                  <a:avLst/>
                </a:prstGeom>
                <a:ln w="158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FBFC4BF-BF5C-D56E-0439-527F774F3A8C}"/>
                    </a:ext>
                  </a:extLst>
                </p:cNvPr>
                <p:cNvCxnSpPr/>
                <p:nvPr/>
              </p:nvCxnSpPr>
              <p:spPr>
                <a:xfrm rot="780000">
                  <a:off x="3646678" y="942777"/>
                  <a:ext cx="39022" cy="178324"/>
                </a:xfrm>
                <a:prstGeom prst="line">
                  <a:avLst/>
                </a:prstGeom>
                <a:ln w="158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5328A25E-5F6B-ED06-B64F-C408410F8CB9}"/>
                    </a:ext>
                  </a:extLst>
                </p:cNvPr>
                <p:cNvCxnSpPr/>
                <p:nvPr/>
              </p:nvCxnSpPr>
              <p:spPr>
                <a:xfrm rot="780000">
                  <a:off x="3686683" y="942777"/>
                  <a:ext cx="39022" cy="178324"/>
                </a:xfrm>
                <a:prstGeom prst="line">
                  <a:avLst/>
                </a:prstGeom>
                <a:ln w="158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5D6DA762-2217-BF8B-573C-1A3D75D19291}"/>
                    </a:ext>
                  </a:extLst>
                </p:cNvPr>
                <p:cNvCxnSpPr/>
                <p:nvPr/>
              </p:nvCxnSpPr>
              <p:spPr>
                <a:xfrm rot="780000">
                  <a:off x="3719068" y="942777"/>
                  <a:ext cx="39022" cy="178324"/>
                </a:xfrm>
                <a:prstGeom prst="line">
                  <a:avLst/>
                </a:prstGeom>
                <a:ln w="158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814FD526-D792-7C9C-CAAF-B6BA47CE9BD1}"/>
                    </a:ext>
                  </a:extLst>
                </p:cNvPr>
                <p:cNvCxnSpPr/>
                <p:nvPr/>
              </p:nvCxnSpPr>
              <p:spPr>
                <a:xfrm rot="780000">
                  <a:off x="3757168" y="942777"/>
                  <a:ext cx="39022" cy="178324"/>
                </a:xfrm>
                <a:prstGeom prst="line">
                  <a:avLst/>
                </a:prstGeom>
                <a:ln w="158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072AF383-5452-C57F-27F6-2E38EDCB80AA}"/>
                    </a:ext>
                  </a:extLst>
                </p:cNvPr>
                <p:cNvCxnSpPr/>
                <p:nvPr/>
              </p:nvCxnSpPr>
              <p:spPr>
                <a:xfrm rot="780000">
                  <a:off x="3799078" y="942777"/>
                  <a:ext cx="39022" cy="178324"/>
                </a:xfrm>
                <a:prstGeom prst="line">
                  <a:avLst/>
                </a:prstGeom>
                <a:ln w="158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E8770384-F90E-2331-6122-710FF0C36B8E}"/>
                    </a:ext>
                  </a:extLst>
                </p:cNvPr>
                <p:cNvCxnSpPr/>
                <p:nvPr/>
              </p:nvCxnSpPr>
              <p:spPr>
                <a:xfrm rot="780000">
                  <a:off x="3839083" y="942777"/>
                  <a:ext cx="39022" cy="178324"/>
                </a:xfrm>
                <a:prstGeom prst="line">
                  <a:avLst/>
                </a:prstGeom>
                <a:ln w="158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5B72E174-982F-204E-61B1-F8BE8AD063BA}"/>
                    </a:ext>
                  </a:extLst>
                </p:cNvPr>
                <p:cNvCxnSpPr/>
                <p:nvPr/>
              </p:nvCxnSpPr>
              <p:spPr>
                <a:xfrm rot="2460000">
                  <a:off x="3857008" y="929858"/>
                  <a:ext cx="152400" cy="163394"/>
                </a:xfrm>
                <a:prstGeom prst="line">
                  <a:avLst/>
                </a:prstGeom>
                <a:ln w="158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9F5A445A-7239-EE4C-0974-025FADA58047}"/>
                    </a:ext>
                  </a:extLst>
                </p:cNvPr>
                <p:cNvCxnSpPr/>
                <p:nvPr/>
              </p:nvCxnSpPr>
              <p:spPr>
                <a:xfrm rot="780000">
                  <a:off x="3879088" y="942777"/>
                  <a:ext cx="39022" cy="178324"/>
                </a:xfrm>
                <a:prstGeom prst="line">
                  <a:avLst/>
                </a:prstGeom>
                <a:ln w="158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EFDE0BEA-5C87-B68C-B289-6BF674818D8C}"/>
                </a:ext>
              </a:extLst>
            </p:cNvPr>
            <p:cNvSpPr/>
            <p:nvPr/>
          </p:nvSpPr>
          <p:spPr>
            <a:xfrm>
              <a:off x="2510970" y="3187008"/>
              <a:ext cx="3657600" cy="543840"/>
            </a:xfrm>
            <a:custGeom>
              <a:avLst/>
              <a:gdLst/>
              <a:ahLst/>
              <a:cxnLst/>
              <a:rect l="l" t="t" r="r" b="b"/>
              <a:pathLst>
                <a:path w="3657600" h="543840">
                  <a:moveTo>
                    <a:pt x="1843263" y="18"/>
                  </a:moveTo>
                  <a:cubicBezTo>
                    <a:pt x="1926058" y="-804"/>
                    <a:pt x="2009129" y="26058"/>
                    <a:pt x="2077712" y="80750"/>
                  </a:cubicBezTo>
                  <a:cubicBezTo>
                    <a:pt x="2128162" y="120981"/>
                    <a:pt x="2165675" y="172205"/>
                    <a:pt x="2188735" y="228792"/>
                  </a:cubicBezTo>
                  <a:lnTo>
                    <a:pt x="3657600" y="228792"/>
                  </a:lnTo>
                  <a:lnTo>
                    <a:pt x="3657600" y="478809"/>
                  </a:lnTo>
                  <a:lnTo>
                    <a:pt x="2200648" y="478809"/>
                  </a:lnTo>
                  <a:cubicBezTo>
                    <a:pt x="2194674" y="498706"/>
                    <a:pt x="2186819" y="518263"/>
                    <a:pt x="2177175" y="537314"/>
                  </a:cubicBezTo>
                  <a:lnTo>
                    <a:pt x="1520086" y="543840"/>
                  </a:lnTo>
                  <a:cubicBezTo>
                    <a:pt x="1508896" y="522783"/>
                    <a:pt x="1499924" y="501053"/>
                    <a:pt x="1493531" y="478809"/>
                  </a:cubicBezTo>
                  <a:lnTo>
                    <a:pt x="0" y="478809"/>
                  </a:lnTo>
                  <a:lnTo>
                    <a:pt x="0" y="228792"/>
                  </a:lnTo>
                  <a:lnTo>
                    <a:pt x="1505665" y="228792"/>
                  </a:lnTo>
                  <a:cubicBezTo>
                    <a:pt x="1527361" y="174313"/>
                    <a:pt x="1562866" y="124917"/>
                    <a:pt x="1610462" y="85390"/>
                  </a:cubicBezTo>
                  <a:cubicBezTo>
                    <a:pt x="1677947" y="29347"/>
                    <a:pt x="1760467" y="841"/>
                    <a:pt x="1843263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4" name="Round Same Side Corner Rectangle 4">
              <a:extLst>
                <a:ext uri="{FF2B5EF4-FFF2-40B4-BE49-F238E27FC236}">
                  <a16:creationId xmlns:a16="http://schemas.microsoft.com/office/drawing/2014/main" id="{44E4D285-CCF1-9CC1-9450-06797D44DDF6}"/>
                </a:ext>
              </a:extLst>
            </p:cNvPr>
            <p:cNvSpPr/>
            <p:nvPr/>
          </p:nvSpPr>
          <p:spPr>
            <a:xfrm>
              <a:off x="4107149" y="3401236"/>
              <a:ext cx="480523" cy="1250082"/>
            </a:xfrm>
            <a:prstGeom prst="round2SameRect">
              <a:avLst>
                <a:gd name="adj1" fmla="val 39984"/>
                <a:gd name="adj2" fmla="val 0"/>
              </a:avLst>
            </a:prstGeom>
            <a:gradFill>
              <a:gsLst>
                <a:gs pos="0">
                  <a:schemeClr val="accent2"/>
                </a:gs>
                <a:gs pos="5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chemeClr val="accent1"/>
              </a:solidFill>
            </a:ln>
            <a:effectLst>
              <a:outerShdw blurRad="63500" dist="38100" dir="16200000" rotWithShape="0">
                <a:schemeClr val="bg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5" name="Rounded Rectangle 143">
              <a:extLst>
                <a:ext uri="{FF2B5EF4-FFF2-40B4-BE49-F238E27FC236}">
                  <a16:creationId xmlns:a16="http://schemas.microsoft.com/office/drawing/2014/main" id="{8CF2CD2D-364C-5E4E-1EDC-BF594CB5BDEE}"/>
                </a:ext>
              </a:extLst>
            </p:cNvPr>
            <p:cNvSpPr/>
            <p:nvPr/>
          </p:nvSpPr>
          <p:spPr>
            <a:xfrm>
              <a:off x="2117633" y="3307075"/>
              <a:ext cx="408907" cy="1001266"/>
            </a:xfrm>
            <a:prstGeom prst="roundRect">
              <a:avLst>
                <a:gd name="adj" fmla="val 24392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</a:gradFill>
            <a:ln w="19050">
              <a:solidFill>
                <a:schemeClr val="accent1"/>
              </a:solidFill>
            </a:ln>
            <a:effectLst>
              <a:innerShdw blurRad="76200" dist="50800" dir="5400000">
                <a:schemeClr val="accent3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6" name="Rounded Rectangle 144">
              <a:extLst>
                <a:ext uri="{FF2B5EF4-FFF2-40B4-BE49-F238E27FC236}">
                  <a16:creationId xmlns:a16="http://schemas.microsoft.com/office/drawing/2014/main" id="{87D708DA-3E5E-AA36-A3D2-D686F9EA8F2B}"/>
                </a:ext>
              </a:extLst>
            </p:cNvPr>
            <p:cNvSpPr/>
            <p:nvPr/>
          </p:nvSpPr>
          <p:spPr>
            <a:xfrm>
              <a:off x="6157373" y="3302368"/>
              <a:ext cx="421297" cy="1001266"/>
            </a:xfrm>
            <a:prstGeom prst="roundRect">
              <a:avLst>
                <a:gd name="adj" fmla="val 24392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</a:gradFill>
            <a:ln w="19050">
              <a:solidFill>
                <a:schemeClr val="accent1"/>
              </a:solidFill>
            </a:ln>
            <a:effectLst>
              <a:innerShdw blurRad="76200" dist="50800" dir="5400000">
                <a:schemeClr val="accent3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4AC1CBF-2953-0042-2271-04A6B5DD002C}"/>
                </a:ext>
              </a:extLst>
            </p:cNvPr>
            <p:cNvGrpSpPr/>
            <p:nvPr/>
          </p:nvGrpSpPr>
          <p:grpSpPr>
            <a:xfrm>
              <a:off x="828928" y="2725586"/>
              <a:ext cx="2978230" cy="632335"/>
              <a:chOff x="219329" y="2202126"/>
              <a:chExt cx="2978230" cy="632335"/>
            </a:xfrm>
          </p:grpSpPr>
          <p:sp>
            <p:nvSpPr>
              <p:cNvPr id="75" name="Rectangle 2051">
                <a:extLst>
                  <a:ext uri="{FF2B5EF4-FFF2-40B4-BE49-F238E27FC236}">
                    <a16:creationId xmlns:a16="http://schemas.microsoft.com/office/drawing/2014/main" id="{6D9CC8F3-BF0E-A95E-6BB2-D9483539BC51}"/>
                  </a:ext>
                </a:extLst>
              </p:cNvPr>
              <p:cNvSpPr/>
              <p:nvPr/>
            </p:nvSpPr>
            <p:spPr>
              <a:xfrm>
                <a:off x="219329" y="2202126"/>
                <a:ext cx="2978230" cy="628583"/>
              </a:xfrm>
              <a:custGeom>
                <a:avLst/>
                <a:gdLst>
                  <a:gd name="connsiteX0" fmla="*/ 0 w 2971800"/>
                  <a:gd name="connsiteY0" fmla="*/ 0 h 838200"/>
                  <a:gd name="connsiteX1" fmla="*/ 2971800 w 2971800"/>
                  <a:gd name="connsiteY1" fmla="*/ 0 h 838200"/>
                  <a:gd name="connsiteX2" fmla="*/ 2971800 w 2971800"/>
                  <a:gd name="connsiteY2" fmla="*/ 838200 h 838200"/>
                  <a:gd name="connsiteX3" fmla="*/ 0 w 2971800"/>
                  <a:gd name="connsiteY3" fmla="*/ 838200 h 838200"/>
                  <a:gd name="connsiteX4" fmla="*/ 0 w 2971800"/>
                  <a:gd name="connsiteY4" fmla="*/ 0 h 838200"/>
                  <a:gd name="connsiteX0" fmla="*/ 0 w 2971800"/>
                  <a:gd name="connsiteY0" fmla="*/ 0 h 838200"/>
                  <a:gd name="connsiteX1" fmla="*/ 2971800 w 2971800"/>
                  <a:gd name="connsiteY1" fmla="*/ 0 h 838200"/>
                  <a:gd name="connsiteX2" fmla="*/ 2971800 w 2971800"/>
                  <a:gd name="connsiteY2" fmla="*/ 838200 h 838200"/>
                  <a:gd name="connsiteX3" fmla="*/ 918714 w 2971800"/>
                  <a:gd name="connsiteY3" fmla="*/ 717430 h 838200"/>
                  <a:gd name="connsiteX4" fmla="*/ 0 w 2971800"/>
                  <a:gd name="connsiteY4" fmla="*/ 0 h 838200"/>
                  <a:gd name="connsiteX0" fmla="*/ 0 w 2971800"/>
                  <a:gd name="connsiteY0" fmla="*/ 0 h 717430"/>
                  <a:gd name="connsiteX1" fmla="*/ 2971800 w 2971800"/>
                  <a:gd name="connsiteY1" fmla="*/ 0 h 717430"/>
                  <a:gd name="connsiteX2" fmla="*/ 1958196 w 2971800"/>
                  <a:gd name="connsiteY2" fmla="*/ 700178 h 717430"/>
                  <a:gd name="connsiteX3" fmla="*/ 918714 w 2971800"/>
                  <a:gd name="connsiteY3" fmla="*/ 717430 h 717430"/>
                  <a:gd name="connsiteX4" fmla="*/ 0 w 2971800"/>
                  <a:gd name="connsiteY4" fmla="*/ 0 h 717430"/>
                  <a:gd name="connsiteX0" fmla="*/ 0 w 2971800"/>
                  <a:gd name="connsiteY0" fmla="*/ 0 h 713117"/>
                  <a:gd name="connsiteX1" fmla="*/ 2971800 w 2971800"/>
                  <a:gd name="connsiteY1" fmla="*/ 0 h 713117"/>
                  <a:gd name="connsiteX2" fmla="*/ 1958196 w 2971800"/>
                  <a:gd name="connsiteY2" fmla="*/ 700178 h 713117"/>
                  <a:gd name="connsiteX3" fmla="*/ 953219 w 2971800"/>
                  <a:gd name="connsiteY3" fmla="*/ 713117 h 713117"/>
                  <a:gd name="connsiteX4" fmla="*/ 0 w 2971800"/>
                  <a:gd name="connsiteY4" fmla="*/ 0 h 713117"/>
                  <a:gd name="connsiteX0" fmla="*/ 0 w 2902788"/>
                  <a:gd name="connsiteY0" fmla="*/ 0 h 713117"/>
                  <a:gd name="connsiteX1" fmla="*/ 2902788 w 2902788"/>
                  <a:gd name="connsiteY1" fmla="*/ 86264 h 713117"/>
                  <a:gd name="connsiteX2" fmla="*/ 1958196 w 2902788"/>
                  <a:gd name="connsiteY2" fmla="*/ 700178 h 713117"/>
                  <a:gd name="connsiteX3" fmla="*/ 953219 w 2902788"/>
                  <a:gd name="connsiteY3" fmla="*/ 713117 h 713117"/>
                  <a:gd name="connsiteX4" fmla="*/ 0 w 2902788"/>
                  <a:gd name="connsiteY4" fmla="*/ 0 h 713117"/>
                  <a:gd name="connsiteX0" fmla="*/ 0 w 2980426"/>
                  <a:gd name="connsiteY0" fmla="*/ 8626 h 626853"/>
                  <a:gd name="connsiteX1" fmla="*/ 2980426 w 2980426"/>
                  <a:gd name="connsiteY1" fmla="*/ 0 h 626853"/>
                  <a:gd name="connsiteX2" fmla="*/ 2035834 w 2980426"/>
                  <a:gd name="connsiteY2" fmla="*/ 613914 h 626853"/>
                  <a:gd name="connsiteX3" fmla="*/ 1030857 w 2980426"/>
                  <a:gd name="connsiteY3" fmla="*/ 626853 h 626853"/>
                  <a:gd name="connsiteX4" fmla="*/ 0 w 2980426"/>
                  <a:gd name="connsiteY4" fmla="*/ 8626 h 626853"/>
                  <a:gd name="connsiteX0" fmla="*/ 0 w 2989053"/>
                  <a:gd name="connsiteY0" fmla="*/ 21566 h 626853"/>
                  <a:gd name="connsiteX1" fmla="*/ 2989053 w 2989053"/>
                  <a:gd name="connsiteY1" fmla="*/ 0 h 626853"/>
                  <a:gd name="connsiteX2" fmla="*/ 2044461 w 2989053"/>
                  <a:gd name="connsiteY2" fmla="*/ 613914 h 626853"/>
                  <a:gd name="connsiteX3" fmla="*/ 1039484 w 2989053"/>
                  <a:gd name="connsiteY3" fmla="*/ 626853 h 626853"/>
                  <a:gd name="connsiteX4" fmla="*/ 0 w 2989053"/>
                  <a:gd name="connsiteY4" fmla="*/ 21566 h 626853"/>
                  <a:gd name="connsiteX0" fmla="*/ 0 w 2989053"/>
                  <a:gd name="connsiteY0" fmla="*/ 21566 h 626853"/>
                  <a:gd name="connsiteX1" fmla="*/ 2989053 w 2989053"/>
                  <a:gd name="connsiteY1" fmla="*/ 0 h 626853"/>
                  <a:gd name="connsiteX2" fmla="*/ 2044461 w 2989053"/>
                  <a:gd name="connsiteY2" fmla="*/ 613914 h 626853"/>
                  <a:gd name="connsiteX3" fmla="*/ 1039484 w 2989053"/>
                  <a:gd name="connsiteY3" fmla="*/ 626853 h 626853"/>
                  <a:gd name="connsiteX4" fmla="*/ 0 w 2989053"/>
                  <a:gd name="connsiteY4" fmla="*/ 21566 h 626853"/>
                  <a:gd name="connsiteX0" fmla="*/ 0 w 2989053"/>
                  <a:gd name="connsiteY0" fmla="*/ 21566 h 626853"/>
                  <a:gd name="connsiteX1" fmla="*/ 2989053 w 2989053"/>
                  <a:gd name="connsiteY1" fmla="*/ 0 h 626853"/>
                  <a:gd name="connsiteX2" fmla="*/ 2044461 w 2989053"/>
                  <a:gd name="connsiteY2" fmla="*/ 613914 h 626853"/>
                  <a:gd name="connsiteX3" fmla="*/ 1039484 w 2989053"/>
                  <a:gd name="connsiteY3" fmla="*/ 626853 h 626853"/>
                  <a:gd name="connsiteX4" fmla="*/ 0 w 2989053"/>
                  <a:gd name="connsiteY4" fmla="*/ 21566 h 626853"/>
                  <a:gd name="connsiteX0" fmla="*/ 0 w 2989053"/>
                  <a:gd name="connsiteY0" fmla="*/ 30192 h 626853"/>
                  <a:gd name="connsiteX1" fmla="*/ 2989053 w 2989053"/>
                  <a:gd name="connsiteY1" fmla="*/ 0 h 626853"/>
                  <a:gd name="connsiteX2" fmla="*/ 2044461 w 2989053"/>
                  <a:gd name="connsiteY2" fmla="*/ 613914 h 626853"/>
                  <a:gd name="connsiteX3" fmla="*/ 1039484 w 2989053"/>
                  <a:gd name="connsiteY3" fmla="*/ 626853 h 626853"/>
                  <a:gd name="connsiteX4" fmla="*/ 0 w 2989053"/>
                  <a:gd name="connsiteY4" fmla="*/ 30192 h 626853"/>
                  <a:gd name="connsiteX0" fmla="*/ 0 w 2984740"/>
                  <a:gd name="connsiteY0" fmla="*/ 34505 h 631166"/>
                  <a:gd name="connsiteX1" fmla="*/ 2984740 w 2984740"/>
                  <a:gd name="connsiteY1" fmla="*/ 0 h 631166"/>
                  <a:gd name="connsiteX2" fmla="*/ 2044461 w 2984740"/>
                  <a:gd name="connsiteY2" fmla="*/ 618227 h 631166"/>
                  <a:gd name="connsiteX3" fmla="*/ 1039484 w 2984740"/>
                  <a:gd name="connsiteY3" fmla="*/ 631166 h 631166"/>
                  <a:gd name="connsiteX4" fmla="*/ 0 w 2984740"/>
                  <a:gd name="connsiteY4" fmla="*/ 34505 h 631166"/>
                  <a:gd name="connsiteX0" fmla="*/ 0 w 2989053"/>
                  <a:gd name="connsiteY0" fmla="*/ 30192 h 631166"/>
                  <a:gd name="connsiteX1" fmla="*/ 2989053 w 2989053"/>
                  <a:gd name="connsiteY1" fmla="*/ 0 h 631166"/>
                  <a:gd name="connsiteX2" fmla="*/ 2048774 w 2989053"/>
                  <a:gd name="connsiteY2" fmla="*/ 618227 h 631166"/>
                  <a:gd name="connsiteX3" fmla="*/ 1043797 w 2989053"/>
                  <a:gd name="connsiteY3" fmla="*/ 631166 h 631166"/>
                  <a:gd name="connsiteX4" fmla="*/ 0 w 2989053"/>
                  <a:gd name="connsiteY4" fmla="*/ 30192 h 631166"/>
                  <a:gd name="connsiteX0" fmla="*/ 0 w 2989053"/>
                  <a:gd name="connsiteY0" fmla="*/ 30192 h 631166"/>
                  <a:gd name="connsiteX1" fmla="*/ 2989053 w 2989053"/>
                  <a:gd name="connsiteY1" fmla="*/ 0 h 631166"/>
                  <a:gd name="connsiteX2" fmla="*/ 2048774 w 2989053"/>
                  <a:gd name="connsiteY2" fmla="*/ 618227 h 631166"/>
                  <a:gd name="connsiteX3" fmla="*/ 1043797 w 2989053"/>
                  <a:gd name="connsiteY3" fmla="*/ 631166 h 631166"/>
                  <a:gd name="connsiteX4" fmla="*/ 0 w 2989053"/>
                  <a:gd name="connsiteY4" fmla="*/ 30192 h 631166"/>
                  <a:gd name="connsiteX0" fmla="*/ 0 w 2989053"/>
                  <a:gd name="connsiteY0" fmla="*/ 30192 h 631166"/>
                  <a:gd name="connsiteX1" fmla="*/ 2989053 w 2989053"/>
                  <a:gd name="connsiteY1" fmla="*/ 0 h 631166"/>
                  <a:gd name="connsiteX2" fmla="*/ 2048774 w 2989053"/>
                  <a:gd name="connsiteY2" fmla="*/ 618227 h 631166"/>
                  <a:gd name="connsiteX3" fmla="*/ 1043797 w 2989053"/>
                  <a:gd name="connsiteY3" fmla="*/ 631166 h 631166"/>
                  <a:gd name="connsiteX4" fmla="*/ 0 w 2989053"/>
                  <a:gd name="connsiteY4" fmla="*/ 30192 h 631166"/>
                  <a:gd name="connsiteX0" fmla="*/ 0 w 2980426"/>
                  <a:gd name="connsiteY0" fmla="*/ 25879 h 631166"/>
                  <a:gd name="connsiteX1" fmla="*/ 2980426 w 2980426"/>
                  <a:gd name="connsiteY1" fmla="*/ 0 h 631166"/>
                  <a:gd name="connsiteX2" fmla="*/ 2040147 w 2980426"/>
                  <a:gd name="connsiteY2" fmla="*/ 618227 h 631166"/>
                  <a:gd name="connsiteX3" fmla="*/ 1035170 w 2980426"/>
                  <a:gd name="connsiteY3" fmla="*/ 631166 h 631166"/>
                  <a:gd name="connsiteX4" fmla="*/ 0 w 2980426"/>
                  <a:gd name="connsiteY4" fmla="*/ 25879 h 631166"/>
                  <a:gd name="connsiteX0" fmla="*/ 0 w 3218995"/>
                  <a:gd name="connsiteY0" fmla="*/ 31578 h 636865"/>
                  <a:gd name="connsiteX1" fmla="*/ 2980426 w 3218995"/>
                  <a:gd name="connsiteY1" fmla="*/ 5699 h 636865"/>
                  <a:gd name="connsiteX2" fmla="*/ 2925794 w 3218995"/>
                  <a:gd name="connsiteY2" fmla="*/ 67523 h 636865"/>
                  <a:gd name="connsiteX3" fmla="*/ 2040147 w 3218995"/>
                  <a:gd name="connsiteY3" fmla="*/ 623926 h 636865"/>
                  <a:gd name="connsiteX4" fmla="*/ 1035170 w 3218995"/>
                  <a:gd name="connsiteY4" fmla="*/ 636865 h 636865"/>
                  <a:gd name="connsiteX5" fmla="*/ 0 w 3218995"/>
                  <a:gd name="connsiteY5" fmla="*/ 31578 h 636865"/>
                  <a:gd name="connsiteX0" fmla="*/ 0 w 3221865"/>
                  <a:gd name="connsiteY0" fmla="*/ 39208 h 644495"/>
                  <a:gd name="connsiteX1" fmla="*/ 2980426 w 3221865"/>
                  <a:gd name="connsiteY1" fmla="*/ 13329 h 644495"/>
                  <a:gd name="connsiteX2" fmla="*/ 2935319 w 3221865"/>
                  <a:gd name="connsiteY2" fmla="*/ 59913 h 644495"/>
                  <a:gd name="connsiteX3" fmla="*/ 2040147 w 3221865"/>
                  <a:gd name="connsiteY3" fmla="*/ 631556 h 644495"/>
                  <a:gd name="connsiteX4" fmla="*/ 1035170 w 3221865"/>
                  <a:gd name="connsiteY4" fmla="*/ 644495 h 644495"/>
                  <a:gd name="connsiteX5" fmla="*/ 0 w 3221865"/>
                  <a:gd name="connsiteY5" fmla="*/ 39208 h 644495"/>
                  <a:gd name="connsiteX0" fmla="*/ 0 w 3224798"/>
                  <a:gd name="connsiteY0" fmla="*/ 41373 h 646660"/>
                  <a:gd name="connsiteX1" fmla="*/ 2980426 w 3224798"/>
                  <a:gd name="connsiteY1" fmla="*/ 15494 h 646660"/>
                  <a:gd name="connsiteX2" fmla="*/ 2944844 w 3224798"/>
                  <a:gd name="connsiteY2" fmla="*/ 58268 h 646660"/>
                  <a:gd name="connsiteX3" fmla="*/ 2040147 w 3224798"/>
                  <a:gd name="connsiteY3" fmla="*/ 633721 h 646660"/>
                  <a:gd name="connsiteX4" fmla="*/ 1035170 w 3224798"/>
                  <a:gd name="connsiteY4" fmla="*/ 646660 h 646660"/>
                  <a:gd name="connsiteX5" fmla="*/ 0 w 3224798"/>
                  <a:gd name="connsiteY5" fmla="*/ 41373 h 646660"/>
                  <a:gd name="connsiteX0" fmla="*/ 0 w 3026701"/>
                  <a:gd name="connsiteY0" fmla="*/ 43299 h 648586"/>
                  <a:gd name="connsiteX1" fmla="*/ 2980426 w 3026701"/>
                  <a:gd name="connsiteY1" fmla="*/ 17420 h 648586"/>
                  <a:gd name="connsiteX2" fmla="*/ 2944844 w 3026701"/>
                  <a:gd name="connsiteY2" fmla="*/ 60194 h 648586"/>
                  <a:gd name="connsiteX3" fmla="*/ 2040147 w 3026701"/>
                  <a:gd name="connsiteY3" fmla="*/ 635647 h 648586"/>
                  <a:gd name="connsiteX4" fmla="*/ 1035170 w 3026701"/>
                  <a:gd name="connsiteY4" fmla="*/ 648586 h 648586"/>
                  <a:gd name="connsiteX5" fmla="*/ 0 w 3026701"/>
                  <a:gd name="connsiteY5" fmla="*/ 43299 h 648586"/>
                  <a:gd name="connsiteX0" fmla="*/ 0 w 2981145"/>
                  <a:gd name="connsiteY0" fmla="*/ 25879 h 631166"/>
                  <a:gd name="connsiteX1" fmla="*/ 2980426 w 2981145"/>
                  <a:gd name="connsiteY1" fmla="*/ 0 h 631166"/>
                  <a:gd name="connsiteX2" fmla="*/ 2944844 w 2981145"/>
                  <a:gd name="connsiteY2" fmla="*/ 42774 h 631166"/>
                  <a:gd name="connsiteX3" fmla="*/ 2040147 w 2981145"/>
                  <a:gd name="connsiteY3" fmla="*/ 618227 h 631166"/>
                  <a:gd name="connsiteX4" fmla="*/ 1035170 w 2981145"/>
                  <a:gd name="connsiteY4" fmla="*/ 631166 h 631166"/>
                  <a:gd name="connsiteX5" fmla="*/ 0 w 2981145"/>
                  <a:gd name="connsiteY5" fmla="*/ 25879 h 631166"/>
                  <a:gd name="connsiteX0" fmla="*/ 0 w 2983848"/>
                  <a:gd name="connsiteY0" fmla="*/ 25879 h 631166"/>
                  <a:gd name="connsiteX1" fmla="*/ 2980426 w 2983848"/>
                  <a:gd name="connsiteY1" fmla="*/ 0 h 631166"/>
                  <a:gd name="connsiteX2" fmla="*/ 2973419 w 2983848"/>
                  <a:gd name="connsiteY2" fmla="*/ 38964 h 631166"/>
                  <a:gd name="connsiteX3" fmla="*/ 2040147 w 2983848"/>
                  <a:gd name="connsiteY3" fmla="*/ 618227 h 631166"/>
                  <a:gd name="connsiteX4" fmla="*/ 1035170 w 2983848"/>
                  <a:gd name="connsiteY4" fmla="*/ 631166 h 631166"/>
                  <a:gd name="connsiteX5" fmla="*/ 0 w 2983848"/>
                  <a:gd name="connsiteY5" fmla="*/ 25879 h 631166"/>
                  <a:gd name="connsiteX0" fmla="*/ 0 w 2981926"/>
                  <a:gd name="connsiteY0" fmla="*/ 25879 h 631166"/>
                  <a:gd name="connsiteX1" fmla="*/ 2980426 w 2981926"/>
                  <a:gd name="connsiteY1" fmla="*/ 0 h 631166"/>
                  <a:gd name="connsiteX2" fmla="*/ 2973419 w 2981926"/>
                  <a:gd name="connsiteY2" fmla="*/ 38964 h 631166"/>
                  <a:gd name="connsiteX3" fmla="*/ 2040147 w 2981926"/>
                  <a:gd name="connsiteY3" fmla="*/ 618227 h 631166"/>
                  <a:gd name="connsiteX4" fmla="*/ 1035170 w 2981926"/>
                  <a:gd name="connsiteY4" fmla="*/ 631166 h 631166"/>
                  <a:gd name="connsiteX5" fmla="*/ 0 w 2981926"/>
                  <a:gd name="connsiteY5" fmla="*/ 25879 h 631166"/>
                  <a:gd name="connsiteX0" fmla="*/ 0 w 2982127"/>
                  <a:gd name="connsiteY0" fmla="*/ 25879 h 631166"/>
                  <a:gd name="connsiteX1" fmla="*/ 2980426 w 2982127"/>
                  <a:gd name="connsiteY1" fmla="*/ 0 h 631166"/>
                  <a:gd name="connsiteX2" fmla="*/ 2975324 w 2982127"/>
                  <a:gd name="connsiteY2" fmla="*/ 33249 h 631166"/>
                  <a:gd name="connsiteX3" fmla="*/ 2040147 w 2982127"/>
                  <a:gd name="connsiteY3" fmla="*/ 618227 h 631166"/>
                  <a:gd name="connsiteX4" fmla="*/ 1035170 w 2982127"/>
                  <a:gd name="connsiteY4" fmla="*/ 631166 h 631166"/>
                  <a:gd name="connsiteX5" fmla="*/ 0 w 2982127"/>
                  <a:gd name="connsiteY5" fmla="*/ 25879 h 631166"/>
                  <a:gd name="connsiteX0" fmla="*/ 0 w 2982741"/>
                  <a:gd name="connsiteY0" fmla="*/ 25879 h 631166"/>
                  <a:gd name="connsiteX1" fmla="*/ 2980426 w 2982741"/>
                  <a:gd name="connsiteY1" fmla="*/ 0 h 631166"/>
                  <a:gd name="connsiteX2" fmla="*/ 2979134 w 2982741"/>
                  <a:gd name="connsiteY2" fmla="*/ 35154 h 631166"/>
                  <a:gd name="connsiteX3" fmla="*/ 2040147 w 2982741"/>
                  <a:gd name="connsiteY3" fmla="*/ 618227 h 631166"/>
                  <a:gd name="connsiteX4" fmla="*/ 1035170 w 2982741"/>
                  <a:gd name="connsiteY4" fmla="*/ 631166 h 631166"/>
                  <a:gd name="connsiteX5" fmla="*/ 0 w 2982741"/>
                  <a:gd name="connsiteY5" fmla="*/ 25879 h 631166"/>
                  <a:gd name="connsiteX0" fmla="*/ 0 w 2979472"/>
                  <a:gd name="connsiteY0" fmla="*/ 22069 h 627356"/>
                  <a:gd name="connsiteX1" fmla="*/ 2974711 w 2979472"/>
                  <a:gd name="connsiteY1" fmla="*/ 0 h 627356"/>
                  <a:gd name="connsiteX2" fmla="*/ 2979134 w 2979472"/>
                  <a:gd name="connsiteY2" fmla="*/ 31344 h 627356"/>
                  <a:gd name="connsiteX3" fmla="*/ 2040147 w 2979472"/>
                  <a:gd name="connsiteY3" fmla="*/ 614417 h 627356"/>
                  <a:gd name="connsiteX4" fmla="*/ 1035170 w 2979472"/>
                  <a:gd name="connsiteY4" fmla="*/ 627356 h 627356"/>
                  <a:gd name="connsiteX5" fmla="*/ 0 w 2979472"/>
                  <a:gd name="connsiteY5" fmla="*/ 22069 h 627356"/>
                  <a:gd name="connsiteX0" fmla="*/ 0 w 2976673"/>
                  <a:gd name="connsiteY0" fmla="*/ 22069 h 627356"/>
                  <a:gd name="connsiteX1" fmla="*/ 2974711 w 2976673"/>
                  <a:gd name="connsiteY1" fmla="*/ 0 h 627356"/>
                  <a:gd name="connsiteX2" fmla="*/ 2971514 w 2976673"/>
                  <a:gd name="connsiteY2" fmla="*/ 33249 h 627356"/>
                  <a:gd name="connsiteX3" fmla="*/ 2040147 w 2976673"/>
                  <a:gd name="connsiteY3" fmla="*/ 614417 h 627356"/>
                  <a:gd name="connsiteX4" fmla="*/ 1035170 w 2976673"/>
                  <a:gd name="connsiteY4" fmla="*/ 627356 h 627356"/>
                  <a:gd name="connsiteX5" fmla="*/ 0 w 2976673"/>
                  <a:gd name="connsiteY5" fmla="*/ 22069 h 627356"/>
                  <a:gd name="connsiteX0" fmla="*/ 0 w 2974711"/>
                  <a:gd name="connsiteY0" fmla="*/ 22069 h 627356"/>
                  <a:gd name="connsiteX1" fmla="*/ 2974711 w 2974711"/>
                  <a:gd name="connsiteY1" fmla="*/ 0 h 627356"/>
                  <a:gd name="connsiteX2" fmla="*/ 2971514 w 2974711"/>
                  <a:gd name="connsiteY2" fmla="*/ 33249 h 627356"/>
                  <a:gd name="connsiteX3" fmla="*/ 2040147 w 2974711"/>
                  <a:gd name="connsiteY3" fmla="*/ 614417 h 627356"/>
                  <a:gd name="connsiteX4" fmla="*/ 1035170 w 2974711"/>
                  <a:gd name="connsiteY4" fmla="*/ 627356 h 627356"/>
                  <a:gd name="connsiteX5" fmla="*/ 0 w 2974711"/>
                  <a:gd name="connsiteY5" fmla="*/ 22069 h 627356"/>
                  <a:gd name="connsiteX0" fmla="*/ 0 w 2975380"/>
                  <a:gd name="connsiteY0" fmla="*/ 22069 h 627356"/>
                  <a:gd name="connsiteX1" fmla="*/ 2974711 w 2975380"/>
                  <a:gd name="connsiteY1" fmla="*/ 0 h 627356"/>
                  <a:gd name="connsiteX2" fmla="*/ 2975324 w 2975380"/>
                  <a:gd name="connsiteY2" fmla="*/ 31344 h 627356"/>
                  <a:gd name="connsiteX3" fmla="*/ 2040147 w 2975380"/>
                  <a:gd name="connsiteY3" fmla="*/ 614417 h 627356"/>
                  <a:gd name="connsiteX4" fmla="*/ 1035170 w 2975380"/>
                  <a:gd name="connsiteY4" fmla="*/ 627356 h 627356"/>
                  <a:gd name="connsiteX5" fmla="*/ 0 w 2975380"/>
                  <a:gd name="connsiteY5" fmla="*/ 22069 h 627356"/>
                  <a:gd name="connsiteX0" fmla="*/ 0 w 2974711"/>
                  <a:gd name="connsiteY0" fmla="*/ 22069 h 627356"/>
                  <a:gd name="connsiteX1" fmla="*/ 2974711 w 2974711"/>
                  <a:gd name="connsiteY1" fmla="*/ 0 h 627356"/>
                  <a:gd name="connsiteX2" fmla="*/ 2973419 w 2974711"/>
                  <a:gd name="connsiteY2" fmla="*/ 29439 h 627356"/>
                  <a:gd name="connsiteX3" fmla="*/ 2040147 w 2974711"/>
                  <a:gd name="connsiteY3" fmla="*/ 614417 h 627356"/>
                  <a:gd name="connsiteX4" fmla="*/ 1035170 w 2974711"/>
                  <a:gd name="connsiteY4" fmla="*/ 627356 h 627356"/>
                  <a:gd name="connsiteX5" fmla="*/ 0 w 2974711"/>
                  <a:gd name="connsiteY5" fmla="*/ 22069 h 627356"/>
                  <a:gd name="connsiteX0" fmla="*/ 0 w 3021164"/>
                  <a:gd name="connsiteY0" fmla="*/ 22418 h 627705"/>
                  <a:gd name="connsiteX1" fmla="*/ 2974711 w 3021164"/>
                  <a:gd name="connsiteY1" fmla="*/ 349 h 627705"/>
                  <a:gd name="connsiteX2" fmla="*/ 2973419 w 3021164"/>
                  <a:gd name="connsiteY2" fmla="*/ 29788 h 627705"/>
                  <a:gd name="connsiteX3" fmla="*/ 2945167 w 3021164"/>
                  <a:gd name="connsiteY3" fmla="*/ 46035 h 627705"/>
                  <a:gd name="connsiteX4" fmla="*/ 2040147 w 3021164"/>
                  <a:gd name="connsiteY4" fmla="*/ 614766 h 627705"/>
                  <a:gd name="connsiteX5" fmla="*/ 1035170 w 3021164"/>
                  <a:gd name="connsiteY5" fmla="*/ 627705 h 627705"/>
                  <a:gd name="connsiteX6" fmla="*/ 0 w 3021164"/>
                  <a:gd name="connsiteY6" fmla="*/ 22418 h 627705"/>
                  <a:gd name="connsiteX0" fmla="*/ 0 w 3018567"/>
                  <a:gd name="connsiteY0" fmla="*/ 29291 h 634578"/>
                  <a:gd name="connsiteX1" fmla="*/ 2974711 w 3018567"/>
                  <a:gd name="connsiteY1" fmla="*/ 7222 h 634578"/>
                  <a:gd name="connsiteX2" fmla="*/ 2973419 w 3018567"/>
                  <a:gd name="connsiteY2" fmla="*/ 36661 h 634578"/>
                  <a:gd name="connsiteX3" fmla="*/ 2941357 w 3018567"/>
                  <a:gd name="connsiteY3" fmla="*/ 43383 h 634578"/>
                  <a:gd name="connsiteX4" fmla="*/ 2040147 w 3018567"/>
                  <a:gd name="connsiteY4" fmla="*/ 621639 h 634578"/>
                  <a:gd name="connsiteX5" fmla="*/ 1035170 w 3018567"/>
                  <a:gd name="connsiteY5" fmla="*/ 634578 h 634578"/>
                  <a:gd name="connsiteX6" fmla="*/ 0 w 3018567"/>
                  <a:gd name="connsiteY6" fmla="*/ 29291 h 634578"/>
                  <a:gd name="connsiteX0" fmla="*/ 0 w 2974711"/>
                  <a:gd name="connsiteY0" fmla="*/ 22069 h 627356"/>
                  <a:gd name="connsiteX1" fmla="*/ 2974711 w 2974711"/>
                  <a:gd name="connsiteY1" fmla="*/ 0 h 627356"/>
                  <a:gd name="connsiteX2" fmla="*/ 2973419 w 2974711"/>
                  <a:gd name="connsiteY2" fmla="*/ 29439 h 627356"/>
                  <a:gd name="connsiteX3" fmla="*/ 2941357 w 2974711"/>
                  <a:gd name="connsiteY3" fmla="*/ 36161 h 627356"/>
                  <a:gd name="connsiteX4" fmla="*/ 2040147 w 2974711"/>
                  <a:gd name="connsiteY4" fmla="*/ 614417 h 627356"/>
                  <a:gd name="connsiteX5" fmla="*/ 1035170 w 2974711"/>
                  <a:gd name="connsiteY5" fmla="*/ 627356 h 627356"/>
                  <a:gd name="connsiteX6" fmla="*/ 0 w 2974711"/>
                  <a:gd name="connsiteY6" fmla="*/ 22069 h 627356"/>
                  <a:gd name="connsiteX0" fmla="*/ 0 w 2974711"/>
                  <a:gd name="connsiteY0" fmla="*/ 22069 h 627356"/>
                  <a:gd name="connsiteX1" fmla="*/ 2974711 w 2974711"/>
                  <a:gd name="connsiteY1" fmla="*/ 0 h 627356"/>
                  <a:gd name="connsiteX2" fmla="*/ 2973419 w 2974711"/>
                  <a:gd name="connsiteY2" fmla="*/ 29439 h 627356"/>
                  <a:gd name="connsiteX3" fmla="*/ 2939452 w 2974711"/>
                  <a:gd name="connsiteY3" fmla="*/ 34256 h 627356"/>
                  <a:gd name="connsiteX4" fmla="*/ 2040147 w 2974711"/>
                  <a:gd name="connsiteY4" fmla="*/ 614417 h 627356"/>
                  <a:gd name="connsiteX5" fmla="*/ 1035170 w 2974711"/>
                  <a:gd name="connsiteY5" fmla="*/ 627356 h 627356"/>
                  <a:gd name="connsiteX6" fmla="*/ 0 w 2974711"/>
                  <a:gd name="connsiteY6" fmla="*/ 22069 h 627356"/>
                  <a:gd name="connsiteX0" fmla="*/ 0 w 2974711"/>
                  <a:gd name="connsiteY0" fmla="*/ 22069 h 627356"/>
                  <a:gd name="connsiteX1" fmla="*/ 2974711 w 2974711"/>
                  <a:gd name="connsiteY1" fmla="*/ 0 h 627356"/>
                  <a:gd name="connsiteX2" fmla="*/ 2973419 w 2974711"/>
                  <a:gd name="connsiteY2" fmla="*/ 29439 h 627356"/>
                  <a:gd name="connsiteX3" fmla="*/ 2939452 w 2974711"/>
                  <a:gd name="connsiteY3" fmla="*/ 34256 h 627356"/>
                  <a:gd name="connsiteX4" fmla="*/ 2040147 w 2974711"/>
                  <a:gd name="connsiteY4" fmla="*/ 614417 h 627356"/>
                  <a:gd name="connsiteX5" fmla="*/ 1035170 w 2974711"/>
                  <a:gd name="connsiteY5" fmla="*/ 627356 h 627356"/>
                  <a:gd name="connsiteX6" fmla="*/ 0 w 2974711"/>
                  <a:gd name="connsiteY6" fmla="*/ 22069 h 627356"/>
                  <a:gd name="connsiteX0" fmla="*/ 0 w 2971799"/>
                  <a:gd name="connsiteY0" fmla="*/ 13333 h 627356"/>
                  <a:gd name="connsiteX1" fmla="*/ 2971799 w 2971799"/>
                  <a:gd name="connsiteY1" fmla="*/ 0 h 627356"/>
                  <a:gd name="connsiteX2" fmla="*/ 2970507 w 2971799"/>
                  <a:gd name="connsiteY2" fmla="*/ 29439 h 627356"/>
                  <a:gd name="connsiteX3" fmla="*/ 2936540 w 2971799"/>
                  <a:gd name="connsiteY3" fmla="*/ 34256 h 627356"/>
                  <a:gd name="connsiteX4" fmla="*/ 2037235 w 2971799"/>
                  <a:gd name="connsiteY4" fmla="*/ 614417 h 627356"/>
                  <a:gd name="connsiteX5" fmla="*/ 1032258 w 2971799"/>
                  <a:gd name="connsiteY5" fmla="*/ 627356 h 627356"/>
                  <a:gd name="connsiteX6" fmla="*/ 0 w 2971799"/>
                  <a:gd name="connsiteY6" fmla="*/ 13333 h 627356"/>
                  <a:gd name="connsiteX0" fmla="*/ 0 w 2977623"/>
                  <a:gd name="connsiteY0" fmla="*/ 7509 h 627356"/>
                  <a:gd name="connsiteX1" fmla="*/ 2977623 w 2977623"/>
                  <a:gd name="connsiteY1" fmla="*/ 0 h 627356"/>
                  <a:gd name="connsiteX2" fmla="*/ 2976331 w 2977623"/>
                  <a:gd name="connsiteY2" fmla="*/ 29439 h 627356"/>
                  <a:gd name="connsiteX3" fmla="*/ 2942364 w 2977623"/>
                  <a:gd name="connsiteY3" fmla="*/ 34256 h 627356"/>
                  <a:gd name="connsiteX4" fmla="*/ 2043059 w 2977623"/>
                  <a:gd name="connsiteY4" fmla="*/ 614417 h 627356"/>
                  <a:gd name="connsiteX5" fmla="*/ 1038082 w 2977623"/>
                  <a:gd name="connsiteY5" fmla="*/ 627356 h 627356"/>
                  <a:gd name="connsiteX6" fmla="*/ 0 w 2977623"/>
                  <a:gd name="connsiteY6" fmla="*/ 7509 h 627356"/>
                  <a:gd name="connsiteX0" fmla="*/ 0 w 2977623"/>
                  <a:gd name="connsiteY0" fmla="*/ 0 h 628583"/>
                  <a:gd name="connsiteX1" fmla="*/ 2977623 w 2977623"/>
                  <a:gd name="connsiteY1" fmla="*/ 1227 h 628583"/>
                  <a:gd name="connsiteX2" fmla="*/ 2976331 w 2977623"/>
                  <a:gd name="connsiteY2" fmla="*/ 30666 h 628583"/>
                  <a:gd name="connsiteX3" fmla="*/ 2942364 w 2977623"/>
                  <a:gd name="connsiteY3" fmla="*/ 35483 h 628583"/>
                  <a:gd name="connsiteX4" fmla="*/ 2043059 w 2977623"/>
                  <a:gd name="connsiteY4" fmla="*/ 615644 h 628583"/>
                  <a:gd name="connsiteX5" fmla="*/ 1038082 w 2977623"/>
                  <a:gd name="connsiteY5" fmla="*/ 628583 h 628583"/>
                  <a:gd name="connsiteX6" fmla="*/ 0 w 2977623"/>
                  <a:gd name="connsiteY6" fmla="*/ 0 h 628583"/>
                  <a:gd name="connsiteX0" fmla="*/ 0 w 2977623"/>
                  <a:gd name="connsiteY0" fmla="*/ 0 h 628583"/>
                  <a:gd name="connsiteX1" fmla="*/ 2977623 w 2977623"/>
                  <a:gd name="connsiteY1" fmla="*/ 1227 h 628583"/>
                  <a:gd name="connsiteX2" fmla="*/ 2976331 w 2977623"/>
                  <a:gd name="connsiteY2" fmla="*/ 30666 h 628583"/>
                  <a:gd name="connsiteX3" fmla="*/ 2942364 w 2977623"/>
                  <a:gd name="connsiteY3" fmla="*/ 35483 h 628583"/>
                  <a:gd name="connsiteX4" fmla="*/ 2034323 w 2977623"/>
                  <a:gd name="connsiteY4" fmla="*/ 621469 h 628583"/>
                  <a:gd name="connsiteX5" fmla="*/ 1038082 w 2977623"/>
                  <a:gd name="connsiteY5" fmla="*/ 628583 h 628583"/>
                  <a:gd name="connsiteX6" fmla="*/ 0 w 2977623"/>
                  <a:gd name="connsiteY6" fmla="*/ 0 h 628583"/>
                  <a:gd name="connsiteX0" fmla="*/ 0 w 2977623"/>
                  <a:gd name="connsiteY0" fmla="*/ 0 h 628583"/>
                  <a:gd name="connsiteX1" fmla="*/ 2977623 w 2977623"/>
                  <a:gd name="connsiteY1" fmla="*/ 1227 h 628583"/>
                  <a:gd name="connsiteX2" fmla="*/ 2976331 w 2977623"/>
                  <a:gd name="connsiteY2" fmla="*/ 30666 h 628583"/>
                  <a:gd name="connsiteX3" fmla="*/ 2942364 w 2977623"/>
                  <a:gd name="connsiteY3" fmla="*/ 35483 h 628583"/>
                  <a:gd name="connsiteX4" fmla="*/ 2034323 w 2977623"/>
                  <a:gd name="connsiteY4" fmla="*/ 621469 h 628583"/>
                  <a:gd name="connsiteX5" fmla="*/ 1038082 w 2977623"/>
                  <a:gd name="connsiteY5" fmla="*/ 628583 h 628583"/>
                  <a:gd name="connsiteX6" fmla="*/ 0 w 2977623"/>
                  <a:gd name="connsiteY6" fmla="*/ 0 h 628583"/>
                  <a:gd name="connsiteX0" fmla="*/ 0 w 2977623"/>
                  <a:gd name="connsiteY0" fmla="*/ 0 h 628583"/>
                  <a:gd name="connsiteX1" fmla="*/ 2977623 w 2977623"/>
                  <a:gd name="connsiteY1" fmla="*/ 1227 h 628583"/>
                  <a:gd name="connsiteX2" fmla="*/ 2976331 w 2977623"/>
                  <a:gd name="connsiteY2" fmla="*/ 30666 h 628583"/>
                  <a:gd name="connsiteX3" fmla="*/ 2942364 w 2977623"/>
                  <a:gd name="connsiteY3" fmla="*/ 35483 h 628583"/>
                  <a:gd name="connsiteX4" fmla="*/ 2034323 w 2977623"/>
                  <a:gd name="connsiteY4" fmla="*/ 621469 h 628583"/>
                  <a:gd name="connsiteX5" fmla="*/ 1038082 w 2977623"/>
                  <a:gd name="connsiteY5" fmla="*/ 628583 h 628583"/>
                  <a:gd name="connsiteX6" fmla="*/ 0 w 2977623"/>
                  <a:gd name="connsiteY6" fmla="*/ 0 h 628583"/>
                  <a:gd name="connsiteX0" fmla="*/ 0 w 2977623"/>
                  <a:gd name="connsiteY0" fmla="*/ 0 h 628583"/>
                  <a:gd name="connsiteX1" fmla="*/ 2977623 w 2977623"/>
                  <a:gd name="connsiteY1" fmla="*/ 1227 h 628583"/>
                  <a:gd name="connsiteX2" fmla="*/ 2976331 w 2977623"/>
                  <a:gd name="connsiteY2" fmla="*/ 30666 h 628583"/>
                  <a:gd name="connsiteX3" fmla="*/ 2942364 w 2977623"/>
                  <a:gd name="connsiteY3" fmla="*/ 35483 h 628583"/>
                  <a:gd name="connsiteX4" fmla="*/ 2040147 w 2977623"/>
                  <a:gd name="connsiteY4" fmla="*/ 627293 h 628583"/>
                  <a:gd name="connsiteX5" fmla="*/ 1038082 w 2977623"/>
                  <a:gd name="connsiteY5" fmla="*/ 628583 h 628583"/>
                  <a:gd name="connsiteX6" fmla="*/ 0 w 2977623"/>
                  <a:gd name="connsiteY6" fmla="*/ 0 h 628583"/>
                  <a:gd name="connsiteX0" fmla="*/ 257545 w 3235168"/>
                  <a:gd name="connsiteY0" fmla="*/ 29987 h 658570"/>
                  <a:gd name="connsiteX1" fmla="*/ 3235168 w 3235168"/>
                  <a:gd name="connsiteY1" fmla="*/ 31214 h 658570"/>
                  <a:gd name="connsiteX2" fmla="*/ 3233876 w 3235168"/>
                  <a:gd name="connsiteY2" fmla="*/ 60653 h 658570"/>
                  <a:gd name="connsiteX3" fmla="*/ 3199909 w 3235168"/>
                  <a:gd name="connsiteY3" fmla="*/ 65470 h 658570"/>
                  <a:gd name="connsiteX4" fmla="*/ 2297692 w 3235168"/>
                  <a:gd name="connsiteY4" fmla="*/ 657280 h 658570"/>
                  <a:gd name="connsiteX5" fmla="*/ 1295627 w 3235168"/>
                  <a:gd name="connsiteY5" fmla="*/ 658570 h 658570"/>
                  <a:gd name="connsiteX6" fmla="*/ 273829 w 3235168"/>
                  <a:gd name="connsiteY6" fmla="*/ 52137 h 658570"/>
                  <a:gd name="connsiteX7" fmla="*/ 257545 w 3235168"/>
                  <a:gd name="connsiteY7" fmla="*/ 29987 h 658570"/>
                  <a:gd name="connsiteX0" fmla="*/ 65559 w 3043182"/>
                  <a:gd name="connsiteY0" fmla="*/ 29072 h 657655"/>
                  <a:gd name="connsiteX1" fmla="*/ 3043182 w 3043182"/>
                  <a:gd name="connsiteY1" fmla="*/ 30299 h 657655"/>
                  <a:gd name="connsiteX2" fmla="*/ 3041890 w 3043182"/>
                  <a:gd name="connsiteY2" fmla="*/ 59738 h 657655"/>
                  <a:gd name="connsiteX3" fmla="*/ 3007923 w 3043182"/>
                  <a:gd name="connsiteY3" fmla="*/ 64555 h 657655"/>
                  <a:gd name="connsiteX4" fmla="*/ 2105706 w 3043182"/>
                  <a:gd name="connsiteY4" fmla="*/ 656365 h 657655"/>
                  <a:gd name="connsiteX5" fmla="*/ 1103641 w 3043182"/>
                  <a:gd name="connsiteY5" fmla="*/ 657655 h 657655"/>
                  <a:gd name="connsiteX6" fmla="*/ 81843 w 3043182"/>
                  <a:gd name="connsiteY6" fmla="*/ 51222 h 657655"/>
                  <a:gd name="connsiteX7" fmla="*/ 65559 w 3043182"/>
                  <a:gd name="connsiteY7" fmla="*/ 29072 h 657655"/>
                  <a:gd name="connsiteX0" fmla="*/ 73774 w 3051397"/>
                  <a:gd name="connsiteY0" fmla="*/ 29072 h 657655"/>
                  <a:gd name="connsiteX1" fmla="*/ 3051397 w 3051397"/>
                  <a:gd name="connsiteY1" fmla="*/ 30299 h 657655"/>
                  <a:gd name="connsiteX2" fmla="*/ 3050105 w 3051397"/>
                  <a:gd name="connsiteY2" fmla="*/ 59738 h 657655"/>
                  <a:gd name="connsiteX3" fmla="*/ 3016138 w 3051397"/>
                  <a:gd name="connsiteY3" fmla="*/ 64555 h 657655"/>
                  <a:gd name="connsiteX4" fmla="*/ 2113921 w 3051397"/>
                  <a:gd name="connsiteY4" fmla="*/ 656365 h 657655"/>
                  <a:gd name="connsiteX5" fmla="*/ 1111856 w 3051397"/>
                  <a:gd name="connsiteY5" fmla="*/ 657655 h 657655"/>
                  <a:gd name="connsiteX6" fmla="*/ 78628 w 3051397"/>
                  <a:gd name="connsiteY6" fmla="*/ 51222 h 657655"/>
                  <a:gd name="connsiteX7" fmla="*/ 73774 w 3051397"/>
                  <a:gd name="connsiteY7" fmla="*/ 29072 h 657655"/>
                  <a:gd name="connsiteX0" fmla="*/ 73774 w 3051397"/>
                  <a:gd name="connsiteY0" fmla="*/ 25227 h 653810"/>
                  <a:gd name="connsiteX1" fmla="*/ 3051397 w 3051397"/>
                  <a:gd name="connsiteY1" fmla="*/ 26454 h 653810"/>
                  <a:gd name="connsiteX2" fmla="*/ 3050105 w 3051397"/>
                  <a:gd name="connsiteY2" fmla="*/ 55893 h 653810"/>
                  <a:gd name="connsiteX3" fmla="*/ 3016138 w 3051397"/>
                  <a:gd name="connsiteY3" fmla="*/ 60710 h 653810"/>
                  <a:gd name="connsiteX4" fmla="*/ 2113921 w 3051397"/>
                  <a:gd name="connsiteY4" fmla="*/ 652520 h 653810"/>
                  <a:gd name="connsiteX5" fmla="*/ 1111856 w 3051397"/>
                  <a:gd name="connsiteY5" fmla="*/ 653810 h 653810"/>
                  <a:gd name="connsiteX6" fmla="*/ 78628 w 3051397"/>
                  <a:gd name="connsiteY6" fmla="*/ 53092 h 653810"/>
                  <a:gd name="connsiteX7" fmla="*/ 73774 w 3051397"/>
                  <a:gd name="connsiteY7" fmla="*/ 25227 h 653810"/>
                  <a:gd name="connsiteX0" fmla="*/ 77972 w 3055595"/>
                  <a:gd name="connsiteY0" fmla="*/ 26493 h 655076"/>
                  <a:gd name="connsiteX1" fmla="*/ 3055595 w 3055595"/>
                  <a:gd name="connsiteY1" fmla="*/ 27720 h 655076"/>
                  <a:gd name="connsiteX2" fmla="*/ 3054303 w 3055595"/>
                  <a:gd name="connsiteY2" fmla="*/ 57159 h 655076"/>
                  <a:gd name="connsiteX3" fmla="*/ 3020336 w 3055595"/>
                  <a:gd name="connsiteY3" fmla="*/ 61976 h 655076"/>
                  <a:gd name="connsiteX4" fmla="*/ 2118119 w 3055595"/>
                  <a:gd name="connsiteY4" fmla="*/ 653786 h 655076"/>
                  <a:gd name="connsiteX5" fmla="*/ 1116054 w 3055595"/>
                  <a:gd name="connsiteY5" fmla="*/ 655076 h 655076"/>
                  <a:gd name="connsiteX6" fmla="*/ 77111 w 3055595"/>
                  <a:gd name="connsiteY6" fmla="*/ 52453 h 655076"/>
                  <a:gd name="connsiteX7" fmla="*/ 77972 w 3055595"/>
                  <a:gd name="connsiteY7" fmla="*/ 26493 h 655076"/>
                  <a:gd name="connsiteX0" fmla="*/ 73775 w 3051398"/>
                  <a:gd name="connsiteY0" fmla="*/ 29071 h 657654"/>
                  <a:gd name="connsiteX1" fmla="*/ 3051398 w 3051398"/>
                  <a:gd name="connsiteY1" fmla="*/ 30298 h 657654"/>
                  <a:gd name="connsiteX2" fmla="*/ 3050106 w 3051398"/>
                  <a:gd name="connsiteY2" fmla="*/ 59737 h 657654"/>
                  <a:gd name="connsiteX3" fmla="*/ 3016139 w 3051398"/>
                  <a:gd name="connsiteY3" fmla="*/ 64554 h 657654"/>
                  <a:gd name="connsiteX4" fmla="*/ 2113922 w 3051398"/>
                  <a:gd name="connsiteY4" fmla="*/ 656364 h 657654"/>
                  <a:gd name="connsiteX5" fmla="*/ 1111857 w 3051398"/>
                  <a:gd name="connsiteY5" fmla="*/ 657654 h 657654"/>
                  <a:gd name="connsiteX6" fmla="*/ 78629 w 3051398"/>
                  <a:gd name="connsiteY6" fmla="*/ 51221 h 657654"/>
                  <a:gd name="connsiteX7" fmla="*/ 73775 w 3051398"/>
                  <a:gd name="connsiteY7" fmla="*/ 29071 h 657654"/>
                  <a:gd name="connsiteX0" fmla="*/ 439 w 2978062"/>
                  <a:gd name="connsiteY0" fmla="*/ 0 h 628583"/>
                  <a:gd name="connsiteX1" fmla="*/ 2978062 w 2978062"/>
                  <a:gd name="connsiteY1" fmla="*/ 1227 h 628583"/>
                  <a:gd name="connsiteX2" fmla="*/ 2976770 w 2978062"/>
                  <a:gd name="connsiteY2" fmla="*/ 30666 h 628583"/>
                  <a:gd name="connsiteX3" fmla="*/ 2942803 w 2978062"/>
                  <a:gd name="connsiteY3" fmla="*/ 35483 h 628583"/>
                  <a:gd name="connsiteX4" fmla="*/ 2040586 w 2978062"/>
                  <a:gd name="connsiteY4" fmla="*/ 627293 h 628583"/>
                  <a:gd name="connsiteX5" fmla="*/ 1038521 w 2978062"/>
                  <a:gd name="connsiteY5" fmla="*/ 628583 h 628583"/>
                  <a:gd name="connsiteX6" fmla="*/ 5293 w 2978062"/>
                  <a:gd name="connsiteY6" fmla="*/ 22150 h 628583"/>
                  <a:gd name="connsiteX7" fmla="*/ 439 w 2978062"/>
                  <a:gd name="connsiteY7" fmla="*/ 0 h 628583"/>
                  <a:gd name="connsiteX0" fmla="*/ 957 w 2978580"/>
                  <a:gd name="connsiteY0" fmla="*/ 0 h 628583"/>
                  <a:gd name="connsiteX1" fmla="*/ 2978580 w 2978580"/>
                  <a:gd name="connsiteY1" fmla="*/ 1227 h 628583"/>
                  <a:gd name="connsiteX2" fmla="*/ 2977288 w 2978580"/>
                  <a:gd name="connsiteY2" fmla="*/ 30666 h 628583"/>
                  <a:gd name="connsiteX3" fmla="*/ 2943321 w 2978580"/>
                  <a:gd name="connsiteY3" fmla="*/ 35483 h 628583"/>
                  <a:gd name="connsiteX4" fmla="*/ 2041104 w 2978580"/>
                  <a:gd name="connsiteY4" fmla="*/ 627293 h 628583"/>
                  <a:gd name="connsiteX5" fmla="*/ 1039039 w 2978580"/>
                  <a:gd name="connsiteY5" fmla="*/ 628583 h 628583"/>
                  <a:gd name="connsiteX6" fmla="*/ 2001 w 2978580"/>
                  <a:gd name="connsiteY6" fmla="*/ 25960 h 628583"/>
                  <a:gd name="connsiteX7" fmla="*/ 957 w 2978580"/>
                  <a:gd name="connsiteY7" fmla="*/ 0 h 628583"/>
                  <a:gd name="connsiteX0" fmla="*/ 343 w 2977966"/>
                  <a:gd name="connsiteY0" fmla="*/ 0 h 628583"/>
                  <a:gd name="connsiteX1" fmla="*/ 2977966 w 2977966"/>
                  <a:gd name="connsiteY1" fmla="*/ 1227 h 628583"/>
                  <a:gd name="connsiteX2" fmla="*/ 2976674 w 2977966"/>
                  <a:gd name="connsiteY2" fmla="*/ 30666 h 628583"/>
                  <a:gd name="connsiteX3" fmla="*/ 2942707 w 2977966"/>
                  <a:gd name="connsiteY3" fmla="*/ 35483 h 628583"/>
                  <a:gd name="connsiteX4" fmla="*/ 2040490 w 2977966"/>
                  <a:gd name="connsiteY4" fmla="*/ 627293 h 628583"/>
                  <a:gd name="connsiteX5" fmla="*/ 1038425 w 2977966"/>
                  <a:gd name="connsiteY5" fmla="*/ 628583 h 628583"/>
                  <a:gd name="connsiteX6" fmla="*/ 7102 w 2977966"/>
                  <a:gd name="connsiteY6" fmla="*/ 27865 h 628583"/>
                  <a:gd name="connsiteX7" fmla="*/ 343 w 2977966"/>
                  <a:gd name="connsiteY7" fmla="*/ 0 h 628583"/>
                  <a:gd name="connsiteX0" fmla="*/ 957 w 2978580"/>
                  <a:gd name="connsiteY0" fmla="*/ 0 h 628583"/>
                  <a:gd name="connsiteX1" fmla="*/ 2978580 w 2978580"/>
                  <a:gd name="connsiteY1" fmla="*/ 1227 h 628583"/>
                  <a:gd name="connsiteX2" fmla="*/ 2977288 w 2978580"/>
                  <a:gd name="connsiteY2" fmla="*/ 30666 h 628583"/>
                  <a:gd name="connsiteX3" fmla="*/ 2943321 w 2978580"/>
                  <a:gd name="connsiteY3" fmla="*/ 35483 h 628583"/>
                  <a:gd name="connsiteX4" fmla="*/ 2041104 w 2978580"/>
                  <a:gd name="connsiteY4" fmla="*/ 627293 h 628583"/>
                  <a:gd name="connsiteX5" fmla="*/ 1039039 w 2978580"/>
                  <a:gd name="connsiteY5" fmla="*/ 628583 h 628583"/>
                  <a:gd name="connsiteX6" fmla="*/ 2001 w 2978580"/>
                  <a:gd name="connsiteY6" fmla="*/ 25960 h 628583"/>
                  <a:gd name="connsiteX7" fmla="*/ 957 w 2978580"/>
                  <a:gd name="connsiteY7" fmla="*/ 0 h 628583"/>
                  <a:gd name="connsiteX0" fmla="*/ 343 w 2977966"/>
                  <a:gd name="connsiteY0" fmla="*/ 0 h 628583"/>
                  <a:gd name="connsiteX1" fmla="*/ 2977966 w 2977966"/>
                  <a:gd name="connsiteY1" fmla="*/ 1227 h 628583"/>
                  <a:gd name="connsiteX2" fmla="*/ 2976674 w 2977966"/>
                  <a:gd name="connsiteY2" fmla="*/ 30666 h 628583"/>
                  <a:gd name="connsiteX3" fmla="*/ 2942707 w 2977966"/>
                  <a:gd name="connsiteY3" fmla="*/ 35483 h 628583"/>
                  <a:gd name="connsiteX4" fmla="*/ 2040490 w 2977966"/>
                  <a:gd name="connsiteY4" fmla="*/ 627293 h 628583"/>
                  <a:gd name="connsiteX5" fmla="*/ 1038425 w 2977966"/>
                  <a:gd name="connsiteY5" fmla="*/ 628583 h 628583"/>
                  <a:gd name="connsiteX6" fmla="*/ 7102 w 2977966"/>
                  <a:gd name="connsiteY6" fmla="*/ 29770 h 628583"/>
                  <a:gd name="connsiteX7" fmla="*/ 343 w 2977966"/>
                  <a:gd name="connsiteY7" fmla="*/ 0 h 628583"/>
                  <a:gd name="connsiteX0" fmla="*/ 957 w 2978580"/>
                  <a:gd name="connsiteY0" fmla="*/ 0 h 628583"/>
                  <a:gd name="connsiteX1" fmla="*/ 2978580 w 2978580"/>
                  <a:gd name="connsiteY1" fmla="*/ 1227 h 628583"/>
                  <a:gd name="connsiteX2" fmla="*/ 2977288 w 2978580"/>
                  <a:gd name="connsiteY2" fmla="*/ 30666 h 628583"/>
                  <a:gd name="connsiteX3" fmla="*/ 2943321 w 2978580"/>
                  <a:gd name="connsiteY3" fmla="*/ 35483 h 628583"/>
                  <a:gd name="connsiteX4" fmla="*/ 2041104 w 2978580"/>
                  <a:gd name="connsiteY4" fmla="*/ 627293 h 628583"/>
                  <a:gd name="connsiteX5" fmla="*/ 1039039 w 2978580"/>
                  <a:gd name="connsiteY5" fmla="*/ 628583 h 628583"/>
                  <a:gd name="connsiteX6" fmla="*/ 2001 w 2978580"/>
                  <a:gd name="connsiteY6" fmla="*/ 27865 h 628583"/>
                  <a:gd name="connsiteX7" fmla="*/ 957 w 2978580"/>
                  <a:gd name="connsiteY7" fmla="*/ 0 h 628583"/>
                  <a:gd name="connsiteX0" fmla="*/ 51304 w 3028927"/>
                  <a:gd name="connsiteY0" fmla="*/ 0 h 628583"/>
                  <a:gd name="connsiteX1" fmla="*/ 3028927 w 3028927"/>
                  <a:gd name="connsiteY1" fmla="*/ 1227 h 628583"/>
                  <a:gd name="connsiteX2" fmla="*/ 3027635 w 3028927"/>
                  <a:gd name="connsiteY2" fmla="*/ 30666 h 628583"/>
                  <a:gd name="connsiteX3" fmla="*/ 2993668 w 3028927"/>
                  <a:gd name="connsiteY3" fmla="*/ 35483 h 628583"/>
                  <a:gd name="connsiteX4" fmla="*/ 2091451 w 3028927"/>
                  <a:gd name="connsiteY4" fmla="*/ 627293 h 628583"/>
                  <a:gd name="connsiteX5" fmla="*/ 1089386 w 3028927"/>
                  <a:gd name="connsiteY5" fmla="*/ 628583 h 628583"/>
                  <a:gd name="connsiteX6" fmla="*/ 84733 w 3028927"/>
                  <a:gd name="connsiteY6" fmla="*/ 52629 h 628583"/>
                  <a:gd name="connsiteX7" fmla="*/ 52348 w 3028927"/>
                  <a:gd name="connsiteY7" fmla="*/ 27865 h 628583"/>
                  <a:gd name="connsiteX8" fmla="*/ 51304 w 3028927"/>
                  <a:gd name="connsiteY8" fmla="*/ 0 h 628583"/>
                  <a:gd name="connsiteX0" fmla="*/ 41159 w 3018782"/>
                  <a:gd name="connsiteY0" fmla="*/ 827 h 629410"/>
                  <a:gd name="connsiteX1" fmla="*/ 3018782 w 3018782"/>
                  <a:gd name="connsiteY1" fmla="*/ 2054 h 629410"/>
                  <a:gd name="connsiteX2" fmla="*/ 3017490 w 3018782"/>
                  <a:gd name="connsiteY2" fmla="*/ 31493 h 629410"/>
                  <a:gd name="connsiteX3" fmla="*/ 2983523 w 3018782"/>
                  <a:gd name="connsiteY3" fmla="*/ 36310 h 629410"/>
                  <a:gd name="connsiteX4" fmla="*/ 2081306 w 3018782"/>
                  <a:gd name="connsiteY4" fmla="*/ 628120 h 629410"/>
                  <a:gd name="connsiteX5" fmla="*/ 1079241 w 3018782"/>
                  <a:gd name="connsiteY5" fmla="*/ 629410 h 629410"/>
                  <a:gd name="connsiteX6" fmla="*/ 89828 w 3018782"/>
                  <a:gd name="connsiteY6" fmla="*/ 47741 h 629410"/>
                  <a:gd name="connsiteX7" fmla="*/ 42203 w 3018782"/>
                  <a:gd name="connsiteY7" fmla="*/ 28692 h 629410"/>
                  <a:gd name="connsiteX8" fmla="*/ 41159 w 3018782"/>
                  <a:gd name="connsiteY8" fmla="*/ 827 h 629410"/>
                  <a:gd name="connsiteX0" fmla="*/ 53927 w 3031550"/>
                  <a:gd name="connsiteY0" fmla="*/ 6254 h 634837"/>
                  <a:gd name="connsiteX1" fmla="*/ 3031550 w 3031550"/>
                  <a:gd name="connsiteY1" fmla="*/ 7481 h 634837"/>
                  <a:gd name="connsiteX2" fmla="*/ 3030258 w 3031550"/>
                  <a:gd name="connsiteY2" fmla="*/ 36920 h 634837"/>
                  <a:gd name="connsiteX3" fmla="*/ 2996291 w 3031550"/>
                  <a:gd name="connsiteY3" fmla="*/ 41737 h 634837"/>
                  <a:gd name="connsiteX4" fmla="*/ 2094074 w 3031550"/>
                  <a:gd name="connsiteY4" fmla="*/ 633547 h 634837"/>
                  <a:gd name="connsiteX5" fmla="*/ 1092009 w 3031550"/>
                  <a:gd name="connsiteY5" fmla="*/ 634837 h 634837"/>
                  <a:gd name="connsiteX6" fmla="*/ 83546 w 3031550"/>
                  <a:gd name="connsiteY6" fmla="*/ 45548 h 634837"/>
                  <a:gd name="connsiteX7" fmla="*/ 54971 w 3031550"/>
                  <a:gd name="connsiteY7" fmla="*/ 34119 h 634837"/>
                  <a:gd name="connsiteX8" fmla="*/ 53927 w 3031550"/>
                  <a:gd name="connsiteY8" fmla="*/ 6254 h 634837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0577 w 2978581"/>
                  <a:gd name="connsiteY6" fmla="*/ 39294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0577 w 2978581"/>
                  <a:gd name="connsiteY6" fmla="*/ 33579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4387 w 2978581"/>
                  <a:gd name="connsiteY6" fmla="*/ 37389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4387 w 2978581"/>
                  <a:gd name="connsiteY6" fmla="*/ 37389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4387 w 2978581"/>
                  <a:gd name="connsiteY6" fmla="*/ 37389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0577 w 2978581"/>
                  <a:gd name="connsiteY6" fmla="*/ 31674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0577 w 2978581"/>
                  <a:gd name="connsiteY6" fmla="*/ 31674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3275 w 2980898"/>
                  <a:gd name="connsiteY0" fmla="*/ 0 h 628583"/>
                  <a:gd name="connsiteX1" fmla="*/ 2980898 w 2980898"/>
                  <a:gd name="connsiteY1" fmla="*/ 1227 h 628583"/>
                  <a:gd name="connsiteX2" fmla="*/ 2979606 w 2980898"/>
                  <a:gd name="connsiteY2" fmla="*/ 30666 h 628583"/>
                  <a:gd name="connsiteX3" fmla="*/ 2945639 w 2980898"/>
                  <a:gd name="connsiteY3" fmla="*/ 35483 h 628583"/>
                  <a:gd name="connsiteX4" fmla="*/ 2043422 w 2980898"/>
                  <a:gd name="connsiteY4" fmla="*/ 627293 h 628583"/>
                  <a:gd name="connsiteX5" fmla="*/ 1041357 w 2980898"/>
                  <a:gd name="connsiteY5" fmla="*/ 628583 h 628583"/>
                  <a:gd name="connsiteX6" fmla="*/ 32894 w 2980898"/>
                  <a:gd name="connsiteY6" fmla="*/ 31674 h 628583"/>
                  <a:gd name="connsiteX7" fmla="*/ 509 w 2980898"/>
                  <a:gd name="connsiteY7" fmla="*/ 31675 h 628583"/>
                  <a:gd name="connsiteX8" fmla="*/ 3275 w 2980898"/>
                  <a:gd name="connsiteY8" fmla="*/ 0 h 628583"/>
                  <a:gd name="connsiteX0" fmla="*/ 3275 w 2980898"/>
                  <a:gd name="connsiteY0" fmla="*/ 0 h 628583"/>
                  <a:gd name="connsiteX1" fmla="*/ 2980898 w 2980898"/>
                  <a:gd name="connsiteY1" fmla="*/ 1227 h 628583"/>
                  <a:gd name="connsiteX2" fmla="*/ 2979606 w 2980898"/>
                  <a:gd name="connsiteY2" fmla="*/ 30666 h 628583"/>
                  <a:gd name="connsiteX3" fmla="*/ 2945639 w 2980898"/>
                  <a:gd name="connsiteY3" fmla="*/ 35483 h 628583"/>
                  <a:gd name="connsiteX4" fmla="*/ 2043422 w 2980898"/>
                  <a:gd name="connsiteY4" fmla="*/ 627293 h 628583"/>
                  <a:gd name="connsiteX5" fmla="*/ 1041357 w 2980898"/>
                  <a:gd name="connsiteY5" fmla="*/ 628583 h 628583"/>
                  <a:gd name="connsiteX6" fmla="*/ 32894 w 2980898"/>
                  <a:gd name="connsiteY6" fmla="*/ 37389 h 628583"/>
                  <a:gd name="connsiteX7" fmla="*/ 509 w 2980898"/>
                  <a:gd name="connsiteY7" fmla="*/ 31675 h 628583"/>
                  <a:gd name="connsiteX8" fmla="*/ 3275 w 2980898"/>
                  <a:gd name="connsiteY8" fmla="*/ 0 h 628583"/>
                  <a:gd name="connsiteX0" fmla="*/ 607 w 2978230"/>
                  <a:gd name="connsiteY0" fmla="*/ 0 h 628583"/>
                  <a:gd name="connsiteX1" fmla="*/ 2978230 w 2978230"/>
                  <a:gd name="connsiteY1" fmla="*/ 1227 h 628583"/>
                  <a:gd name="connsiteX2" fmla="*/ 2976938 w 2978230"/>
                  <a:gd name="connsiteY2" fmla="*/ 30666 h 628583"/>
                  <a:gd name="connsiteX3" fmla="*/ 2942971 w 2978230"/>
                  <a:gd name="connsiteY3" fmla="*/ 35483 h 628583"/>
                  <a:gd name="connsiteX4" fmla="*/ 2040754 w 2978230"/>
                  <a:gd name="connsiteY4" fmla="*/ 627293 h 628583"/>
                  <a:gd name="connsiteX5" fmla="*/ 1038689 w 2978230"/>
                  <a:gd name="connsiteY5" fmla="*/ 628583 h 628583"/>
                  <a:gd name="connsiteX6" fmla="*/ 30226 w 2978230"/>
                  <a:gd name="connsiteY6" fmla="*/ 37389 h 628583"/>
                  <a:gd name="connsiteX7" fmla="*/ 3556 w 2978230"/>
                  <a:gd name="connsiteY7" fmla="*/ 31675 h 628583"/>
                  <a:gd name="connsiteX8" fmla="*/ 607 w 2978230"/>
                  <a:gd name="connsiteY8" fmla="*/ 0 h 6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8230" h="628583">
                    <a:moveTo>
                      <a:pt x="607" y="0"/>
                    </a:moveTo>
                    <a:lnTo>
                      <a:pt x="2978230" y="1227"/>
                    </a:lnTo>
                    <a:cubicBezTo>
                      <a:pt x="2976277" y="7218"/>
                      <a:pt x="2977441" y="22878"/>
                      <a:pt x="2976938" y="30666"/>
                    </a:cubicBezTo>
                    <a:cubicBezTo>
                      <a:pt x="2972014" y="38280"/>
                      <a:pt x="2957546" y="31332"/>
                      <a:pt x="2942971" y="35483"/>
                    </a:cubicBezTo>
                    <a:cubicBezTo>
                      <a:pt x="2915559" y="112595"/>
                      <a:pt x="2510517" y="533260"/>
                      <a:pt x="2040754" y="627293"/>
                    </a:cubicBezTo>
                    <a:lnTo>
                      <a:pt x="1038689" y="628583"/>
                    </a:lnTo>
                    <a:cubicBezTo>
                      <a:pt x="559456" y="563286"/>
                      <a:pt x="189731" y="263239"/>
                      <a:pt x="30226" y="37389"/>
                    </a:cubicBezTo>
                    <a:cubicBezTo>
                      <a:pt x="28836" y="30614"/>
                      <a:pt x="3412" y="30921"/>
                      <a:pt x="3556" y="31675"/>
                    </a:cubicBezTo>
                    <a:cubicBezTo>
                      <a:pt x="1993" y="33591"/>
                      <a:pt x="-1373" y="6924"/>
                      <a:pt x="607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40000"/>
                      <a:lumOff val="60000"/>
                    </a:schemeClr>
                  </a:gs>
                  <a:gs pos="0">
                    <a:schemeClr val="bg2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76" name="Rectangle 2052">
                <a:extLst>
                  <a:ext uri="{FF2B5EF4-FFF2-40B4-BE49-F238E27FC236}">
                    <a16:creationId xmlns:a16="http://schemas.microsoft.com/office/drawing/2014/main" id="{D079F89D-DBFF-583D-05B8-1A42F58B5BE3}"/>
                  </a:ext>
                </a:extLst>
              </p:cNvPr>
              <p:cNvSpPr/>
              <p:nvPr/>
            </p:nvSpPr>
            <p:spPr>
              <a:xfrm>
                <a:off x="748039" y="2439272"/>
                <a:ext cx="1884726" cy="395189"/>
              </a:xfrm>
              <a:custGeom>
                <a:avLst/>
                <a:gdLst>
                  <a:gd name="connsiteX0" fmla="*/ 0 w 1828800"/>
                  <a:gd name="connsiteY0" fmla="*/ 0 h 457200"/>
                  <a:gd name="connsiteX1" fmla="*/ 1828800 w 1828800"/>
                  <a:gd name="connsiteY1" fmla="*/ 0 h 457200"/>
                  <a:gd name="connsiteX2" fmla="*/ 1828800 w 1828800"/>
                  <a:gd name="connsiteY2" fmla="*/ 457200 h 457200"/>
                  <a:gd name="connsiteX3" fmla="*/ 0 w 1828800"/>
                  <a:gd name="connsiteY3" fmla="*/ 457200 h 457200"/>
                  <a:gd name="connsiteX4" fmla="*/ 0 w 1828800"/>
                  <a:gd name="connsiteY4" fmla="*/ 0 h 457200"/>
                  <a:gd name="connsiteX0" fmla="*/ 0 w 1828800"/>
                  <a:gd name="connsiteY0" fmla="*/ 10470 h 467670"/>
                  <a:gd name="connsiteX1" fmla="*/ 1682217 w 1828800"/>
                  <a:gd name="connsiteY1" fmla="*/ 0 h 467670"/>
                  <a:gd name="connsiteX2" fmla="*/ 1828800 w 1828800"/>
                  <a:gd name="connsiteY2" fmla="*/ 467670 h 467670"/>
                  <a:gd name="connsiteX3" fmla="*/ 0 w 1828800"/>
                  <a:gd name="connsiteY3" fmla="*/ 467670 h 467670"/>
                  <a:gd name="connsiteX4" fmla="*/ 0 w 1828800"/>
                  <a:gd name="connsiteY4" fmla="*/ 10470 h 467670"/>
                  <a:gd name="connsiteX0" fmla="*/ 0 w 1828800"/>
                  <a:gd name="connsiteY0" fmla="*/ 0 h 457200"/>
                  <a:gd name="connsiteX1" fmla="*/ 1752018 w 1828800"/>
                  <a:gd name="connsiteY1" fmla="*/ 13961 h 457200"/>
                  <a:gd name="connsiteX2" fmla="*/ 1828800 w 1828800"/>
                  <a:gd name="connsiteY2" fmla="*/ 457200 h 457200"/>
                  <a:gd name="connsiteX3" fmla="*/ 0 w 1828800"/>
                  <a:gd name="connsiteY3" fmla="*/ 457200 h 457200"/>
                  <a:gd name="connsiteX4" fmla="*/ 0 w 1828800"/>
                  <a:gd name="connsiteY4" fmla="*/ 0 h 457200"/>
                  <a:gd name="connsiteX0" fmla="*/ 0 w 1870681"/>
                  <a:gd name="connsiteY0" fmla="*/ 0 h 457200"/>
                  <a:gd name="connsiteX1" fmla="*/ 1752018 w 1870681"/>
                  <a:gd name="connsiteY1" fmla="*/ 13961 h 457200"/>
                  <a:gd name="connsiteX2" fmla="*/ 1870681 w 1870681"/>
                  <a:gd name="connsiteY2" fmla="*/ 17451 h 457200"/>
                  <a:gd name="connsiteX3" fmla="*/ 0 w 1870681"/>
                  <a:gd name="connsiteY3" fmla="*/ 457200 h 457200"/>
                  <a:gd name="connsiteX4" fmla="*/ 0 w 1870681"/>
                  <a:gd name="connsiteY4" fmla="*/ 0 h 457200"/>
                  <a:gd name="connsiteX0" fmla="*/ 118662 w 1870681"/>
                  <a:gd name="connsiteY0" fmla="*/ 0 h 453710"/>
                  <a:gd name="connsiteX1" fmla="*/ 1752018 w 1870681"/>
                  <a:gd name="connsiteY1" fmla="*/ 10471 h 453710"/>
                  <a:gd name="connsiteX2" fmla="*/ 1870681 w 1870681"/>
                  <a:gd name="connsiteY2" fmla="*/ 13961 h 453710"/>
                  <a:gd name="connsiteX3" fmla="*/ 0 w 1870681"/>
                  <a:gd name="connsiteY3" fmla="*/ 453710 h 453710"/>
                  <a:gd name="connsiteX4" fmla="*/ 118662 w 1870681"/>
                  <a:gd name="connsiteY4" fmla="*/ 0 h 453710"/>
                  <a:gd name="connsiteX0" fmla="*/ 132623 w 1884642"/>
                  <a:gd name="connsiteY0" fmla="*/ 0 h 13961"/>
                  <a:gd name="connsiteX1" fmla="*/ 1765979 w 1884642"/>
                  <a:gd name="connsiteY1" fmla="*/ 10471 h 13961"/>
                  <a:gd name="connsiteX2" fmla="*/ 1884642 w 1884642"/>
                  <a:gd name="connsiteY2" fmla="*/ 13961 h 13961"/>
                  <a:gd name="connsiteX3" fmla="*/ 0 w 1884642"/>
                  <a:gd name="connsiteY3" fmla="*/ 3490 h 13961"/>
                  <a:gd name="connsiteX4" fmla="*/ 132623 w 1884642"/>
                  <a:gd name="connsiteY4" fmla="*/ 0 h 13961"/>
                  <a:gd name="connsiteX0" fmla="*/ 132623 w 1884642"/>
                  <a:gd name="connsiteY0" fmla="*/ 0 h 416492"/>
                  <a:gd name="connsiteX1" fmla="*/ 1765979 w 1884642"/>
                  <a:gd name="connsiteY1" fmla="*/ 10471 h 416492"/>
                  <a:gd name="connsiteX2" fmla="*/ 1884642 w 1884642"/>
                  <a:gd name="connsiteY2" fmla="*/ 13961 h 416492"/>
                  <a:gd name="connsiteX3" fmla="*/ 0 w 1884642"/>
                  <a:gd name="connsiteY3" fmla="*/ 3490 h 416492"/>
                  <a:gd name="connsiteX4" fmla="*/ 132623 w 1884642"/>
                  <a:gd name="connsiteY4" fmla="*/ 0 h 416492"/>
                  <a:gd name="connsiteX0" fmla="*/ 132623 w 1884642"/>
                  <a:gd name="connsiteY0" fmla="*/ 0 h 490311"/>
                  <a:gd name="connsiteX1" fmla="*/ 1765979 w 1884642"/>
                  <a:gd name="connsiteY1" fmla="*/ 10471 h 490311"/>
                  <a:gd name="connsiteX2" fmla="*/ 1884642 w 1884642"/>
                  <a:gd name="connsiteY2" fmla="*/ 13961 h 490311"/>
                  <a:gd name="connsiteX3" fmla="*/ 0 w 1884642"/>
                  <a:gd name="connsiteY3" fmla="*/ 3490 h 490311"/>
                  <a:gd name="connsiteX4" fmla="*/ 132623 w 1884642"/>
                  <a:gd name="connsiteY4" fmla="*/ 0 h 490311"/>
                  <a:gd name="connsiteX0" fmla="*/ 132623 w 1884642"/>
                  <a:gd name="connsiteY0" fmla="*/ 0 h 395549"/>
                  <a:gd name="connsiteX1" fmla="*/ 1765979 w 1884642"/>
                  <a:gd name="connsiteY1" fmla="*/ 10471 h 395549"/>
                  <a:gd name="connsiteX2" fmla="*/ 1884642 w 1884642"/>
                  <a:gd name="connsiteY2" fmla="*/ 13961 h 395549"/>
                  <a:gd name="connsiteX3" fmla="*/ 483958 w 1884642"/>
                  <a:gd name="connsiteY3" fmla="*/ 395542 h 395549"/>
                  <a:gd name="connsiteX4" fmla="*/ 0 w 1884642"/>
                  <a:gd name="connsiteY4" fmla="*/ 3490 h 395549"/>
                  <a:gd name="connsiteX5" fmla="*/ 132623 w 1884642"/>
                  <a:gd name="connsiteY5" fmla="*/ 0 h 395549"/>
                  <a:gd name="connsiteX0" fmla="*/ 132623 w 1884642"/>
                  <a:gd name="connsiteY0" fmla="*/ 0 h 405626"/>
                  <a:gd name="connsiteX1" fmla="*/ 1765979 w 1884642"/>
                  <a:gd name="connsiteY1" fmla="*/ 10471 h 405626"/>
                  <a:gd name="connsiteX2" fmla="*/ 1884642 w 1884642"/>
                  <a:gd name="connsiteY2" fmla="*/ 13961 h 405626"/>
                  <a:gd name="connsiteX3" fmla="*/ 1059821 w 1884642"/>
                  <a:gd name="connsiteY3" fmla="*/ 266409 h 405626"/>
                  <a:gd name="connsiteX4" fmla="*/ 483958 w 1884642"/>
                  <a:gd name="connsiteY4" fmla="*/ 395542 h 405626"/>
                  <a:gd name="connsiteX5" fmla="*/ 0 w 1884642"/>
                  <a:gd name="connsiteY5" fmla="*/ 3490 h 405626"/>
                  <a:gd name="connsiteX6" fmla="*/ 132623 w 1884642"/>
                  <a:gd name="connsiteY6" fmla="*/ 0 h 405626"/>
                  <a:gd name="connsiteX0" fmla="*/ 132623 w 1884642"/>
                  <a:gd name="connsiteY0" fmla="*/ 0 h 432362"/>
                  <a:gd name="connsiteX1" fmla="*/ 1765979 w 1884642"/>
                  <a:gd name="connsiteY1" fmla="*/ 10471 h 432362"/>
                  <a:gd name="connsiteX2" fmla="*/ 1884642 w 1884642"/>
                  <a:gd name="connsiteY2" fmla="*/ 13961 h 432362"/>
                  <a:gd name="connsiteX3" fmla="*/ 1482121 w 1884642"/>
                  <a:gd name="connsiteY3" fmla="*/ 388562 h 432362"/>
                  <a:gd name="connsiteX4" fmla="*/ 483958 w 1884642"/>
                  <a:gd name="connsiteY4" fmla="*/ 395542 h 432362"/>
                  <a:gd name="connsiteX5" fmla="*/ 0 w 1884642"/>
                  <a:gd name="connsiteY5" fmla="*/ 3490 h 432362"/>
                  <a:gd name="connsiteX6" fmla="*/ 132623 w 1884642"/>
                  <a:gd name="connsiteY6" fmla="*/ 0 h 432362"/>
                  <a:gd name="connsiteX0" fmla="*/ 132623 w 1884726"/>
                  <a:gd name="connsiteY0" fmla="*/ 0 h 432362"/>
                  <a:gd name="connsiteX1" fmla="*/ 1765979 w 1884726"/>
                  <a:gd name="connsiteY1" fmla="*/ 10471 h 432362"/>
                  <a:gd name="connsiteX2" fmla="*/ 1884642 w 1884726"/>
                  <a:gd name="connsiteY2" fmla="*/ 13961 h 432362"/>
                  <a:gd name="connsiteX3" fmla="*/ 1482121 w 1884726"/>
                  <a:gd name="connsiteY3" fmla="*/ 388562 h 432362"/>
                  <a:gd name="connsiteX4" fmla="*/ 483958 w 1884726"/>
                  <a:gd name="connsiteY4" fmla="*/ 395542 h 432362"/>
                  <a:gd name="connsiteX5" fmla="*/ 0 w 1884726"/>
                  <a:gd name="connsiteY5" fmla="*/ 3490 h 432362"/>
                  <a:gd name="connsiteX6" fmla="*/ 132623 w 1884726"/>
                  <a:gd name="connsiteY6" fmla="*/ 0 h 432362"/>
                  <a:gd name="connsiteX0" fmla="*/ 132623 w 1884726"/>
                  <a:gd name="connsiteY0" fmla="*/ 0 h 429179"/>
                  <a:gd name="connsiteX1" fmla="*/ 1765979 w 1884726"/>
                  <a:gd name="connsiteY1" fmla="*/ 10471 h 429179"/>
                  <a:gd name="connsiteX2" fmla="*/ 1884642 w 1884726"/>
                  <a:gd name="connsiteY2" fmla="*/ 13961 h 429179"/>
                  <a:gd name="connsiteX3" fmla="*/ 1482121 w 1884726"/>
                  <a:gd name="connsiteY3" fmla="*/ 388562 h 429179"/>
                  <a:gd name="connsiteX4" fmla="*/ 483958 w 1884726"/>
                  <a:gd name="connsiteY4" fmla="*/ 388562 h 429179"/>
                  <a:gd name="connsiteX5" fmla="*/ 0 w 1884726"/>
                  <a:gd name="connsiteY5" fmla="*/ 3490 h 429179"/>
                  <a:gd name="connsiteX6" fmla="*/ 132623 w 1884726"/>
                  <a:gd name="connsiteY6" fmla="*/ 0 h 429179"/>
                  <a:gd name="connsiteX0" fmla="*/ 132623 w 1884726"/>
                  <a:gd name="connsiteY0" fmla="*/ 0 h 429179"/>
                  <a:gd name="connsiteX1" fmla="*/ 1765979 w 1884726"/>
                  <a:gd name="connsiteY1" fmla="*/ 10471 h 429179"/>
                  <a:gd name="connsiteX2" fmla="*/ 1884642 w 1884726"/>
                  <a:gd name="connsiteY2" fmla="*/ 13961 h 429179"/>
                  <a:gd name="connsiteX3" fmla="*/ 1482121 w 1884726"/>
                  <a:gd name="connsiteY3" fmla="*/ 388562 h 429179"/>
                  <a:gd name="connsiteX4" fmla="*/ 483958 w 1884726"/>
                  <a:gd name="connsiteY4" fmla="*/ 388562 h 429179"/>
                  <a:gd name="connsiteX5" fmla="*/ 0 w 1884726"/>
                  <a:gd name="connsiteY5" fmla="*/ 3490 h 429179"/>
                  <a:gd name="connsiteX6" fmla="*/ 132623 w 1884726"/>
                  <a:gd name="connsiteY6" fmla="*/ 0 h 429179"/>
                  <a:gd name="connsiteX0" fmla="*/ 132623 w 1884726"/>
                  <a:gd name="connsiteY0" fmla="*/ 0 h 406730"/>
                  <a:gd name="connsiteX1" fmla="*/ 1765979 w 1884726"/>
                  <a:gd name="connsiteY1" fmla="*/ 10471 h 406730"/>
                  <a:gd name="connsiteX2" fmla="*/ 1884642 w 1884726"/>
                  <a:gd name="connsiteY2" fmla="*/ 13961 h 406730"/>
                  <a:gd name="connsiteX3" fmla="*/ 1482121 w 1884726"/>
                  <a:gd name="connsiteY3" fmla="*/ 388562 h 406730"/>
                  <a:gd name="connsiteX4" fmla="*/ 483958 w 1884726"/>
                  <a:gd name="connsiteY4" fmla="*/ 388562 h 406730"/>
                  <a:gd name="connsiteX5" fmla="*/ 0 w 1884726"/>
                  <a:gd name="connsiteY5" fmla="*/ 3490 h 406730"/>
                  <a:gd name="connsiteX6" fmla="*/ 132623 w 1884726"/>
                  <a:gd name="connsiteY6" fmla="*/ 0 h 406730"/>
                  <a:gd name="connsiteX0" fmla="*/ 132623 w 1884726"/>
                  <a:gd name="connsiteY0" fmla="*/ 0 h 392931"/>
                  <a:gd name="connsiteX1" fmla="*/ 1765979 w 1884726"/>
                  <a:gd name="connsiteY1" fmla="*/ 10471 h 392931"/>
                  <a:gd name="connsiteX2" fmla="*/ 1884642 w 1884726"/>
                  <a:gd name="connsiteY2" fmla="*/ 13961 h 392931"/>
                  <a:gd name="connsiteX3" fmla="*/ 1482121 w 1884726"/>
                  <a:gd name="connsiteY3" fmla="*/ 388562 h 392931"/>
                  <a:gd name="connsiteX4" fmla="*/ 483958 w 1884726"/>
                  <a:gd name="connsiteY4" fmla="*/ 388562 h 392931"/>
                  <a:gd name="connsiteX5" fmla="*/ 0 w 1884726"/>
                  <a:gd name="connsiteY5" fmla="*/ 3490 h 392931"/>
                  <a:gd name="connsiteX6" fmla="*/ 132623 w 1884726"/>
                  <a:gd name="connsiteY6" fmla="*/ 0 h 392931"/>
                  <a:gd name="connsiteX0" fmla="*/ 132623 w 1884726"/>
                  <a:gd name="connsiteY0" fmla="*/ 0 h 388562"/>
                  <a:gd name="connsiteX1" fmla="*/ 1765979 w 1884726"/>
                  <a:gd name="connsiteY1" fmla="*/ 10471 h 388562"/>
                  <a:gd name="connsiteX2" fmla="*/ 1884642 w 1884726"/>
                  <a:gd name="connsiteY2" fmla="*/ 13961 h 388562"/>
                  <a:gd name="connsiteX3" fmla="*/ 1482121 w 1884726"/>
                  <a:gd name="connsiteY3" fmla="*/ 388562 h 388562"/>
                  <a:gd name="connsiteX4" fmla="*/ 483958 w 1884726"/>
                  <a:gd name="connsiteY4" fmla="*/ 388562 h 388562"/>
                  <a:gd name="connsiteX5" fmla="*/ 0 w 1884726"/>
                  <a:gd name="connsiteY5" fmla="*/ 3490 h 388562"/>
                  <a:gd name="connsiteX6" fmla="*/ 132623 w 1884726"/>
                  <a:gd name="connsiteY6" fmla="*/ 0 h 388562"/>
                  <a:gd name="connsiteX0" fmla="*/ 132623 w 1884726"/>
                  <a:gd name="connsiteY0" fmla="*/ 0 h 392931"/>
                  <a:gd name="connsiteX1" fmla="*/ 1765979 w 1884726"/>
                  <a:gd name="connsiteY1" fmla="*/ 10471 h 392931"/>
                  <a:gd name="connsiteX2" fmla="*/ 1884642 w 1884726"/>
                  <a:gd name="connsiteY2" fmla="*/ 13961 h 392931"/>
                  <a:gd name="connsiteX3" fmla="*/ 1482121 w 1884726"/>
                  <a:gd name="connsiteY3" fmla="*/ 388562 h 392931"/>
                  <a:gd name="connsiteX4" fmla="*/ 483958 w 1884726"/>
                  <a:gd name="connsiteY4" fmla="*/ 388562 h 392931"/>
                  <a:gd name="connsiteX5" fmla="*/ 0 w 1884726"/>
                  <a:gd name="connsiteY5" fmla="*/ 3490 h 392931"/>
                  <a:gd name="connsiteX6" fmla="*/ 132623 w 1884726"/>
                  <a:gd name="connsiteY6" fmla="*/ 0 h 392931"/>
                  <a:gd name="connsiteX0" fmla="*/ 132623 w 1884726"/>
                  <a:gd name="connsiteY0" fmla="*/ 0 h 395152"/>
                  <a:gd name="connsiteX1" fmla="*/ 1765979 w 1884726"/>
                  <a:gd name="connsiteY1" fmla="*/ 10471 h 395152"/>
                  <a:gd name="connsiteX2" fmla="*/ 1884642 w 1884726"/>
                  <a:gd name="connsiteY2" fmla="*/ 13961 h 395152"/>
                  <a:gd name="connsiteX3" fmla="*/ 1482121 w 1884726"/>
                  <a:gd name="connsiteY3" fmla="*/ 388562 h 395152"/>
                  <a:gd name="connsiteX4" fmla="*/ 483958 w 1884726"/>
                  <a:gd name="connsiteY4" fmla="*/ 388562 h 395152"/>
                  <a:gd name="connsiteX5" fmla="*/ 0 w 1884726"/>
                  <a:gd name="connsiteY5" fmla="*/ 3490 h 395152"/>
                  <a:gd name="connsiteX6" fmla="*/ 132623 w 1884726"/>
                  <a:gd name="connsiteY6" fmla="*/ 0 h 395152"/>
                  <a:gd name="connsiteX0" fmla="*/ 132623 w 1884726"/>
                  <a:gd name="connsiteY0" fmla="*/ 0 h 394253"/>
                  <a:gd name="connsiteX1" fmla="*/ 1765979 w 1884726"/>
                  <a:gd name="connsiteY1" fmla="*/ 10471 h 394253"/>
                  <a:gd name="connsiteX2" fmla="*/ 1884642 w 1884726"/>
                  <a:gd name="connsiteY2" fmla="*/ 13961 h 394253"/>
                  <a:gd name="connsiteX3" fmla="*/ 1482121 w 1884726"/>
                  <a:gd name="connsiteY3" fmla="*/ 388562 h 394253"/>
                  <a:gd name="connsiteX4" fmla="*/ 483958 w 1884726"/>
                  <a:gd name="connsiteY4" fmla="*/ 388562 h 394253"/>
                  <a:gd name="connsiteX5" fmla="*/ 0 w 1884726"/>
                  <a:gd name="connsiteY5" fmla="*/ 3490 h 394253"/>
                  <a:gd name="connsiteX6" fmla="*/ 132623 w 1884726"/>
                  <a:gd name="connsiteY6" fmla="*/ 0 h 394253"/>
                  <a:gd name="connsiteX0" fmla="*/ 132623 w 1884726"/>
                  <a:gd name="connsiteY0" fmla="*/ 0 h 394253"/>
                  <a:gd name="connsiteX1" fmla="*/ 606111 w 1884726"/>
                  <a:gd name="connsiteY1" fmla="*/ 4655 h 394253"/>
                  <a:gd name="connsiteX2" fmla="*/ 1765979 w 1884726"/>
                  <a:gd name="connsiteY2" fmla="*/ 10471 h 394253"/>
                  <a:gd name="connsiteX3" fmla="*/ 1884642 w 1884726"/>
                  <a:gd name="connsiteY3" fmla="*/ 13961 h 394253"/>
                  <a:gd name="connsiteX4" fmla="*/ 1482121 w 1884726"/>
                  <a:gd name="connsiteY4" fmla="*/ 388562 h 394253"/>
                  <a:gd name="connsiteX5" fmla="*/ 483958 w 1884726"/>
                  <a:gd name="connsiteY5" fmla="*/ 388562 h 394253"/>
                  <a:gd name="connsiteX6" fmla="*/ 0 w 1884726"/>
                  <a:gd name="connsiteY6" fmla="*/ 3490 h 394253"/>
                  <a:gd name="connsiteX7" fmla="*/ 132623 w 1884726"/>
                  <a:gd name="connsiteY7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765979 w 1884726"/>
                  <a:gd name="connsiteY2" fmla="*/ 10471 h 394253"/>
                  <a:gd name="connsiteX3" fmla="*/ 1884642 w 1884726"/>
                  <a:gd name="connsiteY3" fmla="*/ 13961 h 394253"/>
                  <a:gd name="connsiteX4" fmla="*/ 1482121 w 1884726"/>
                  <a:gd name="connsiteY4" fmla="*/ 388562 h 394253"/>
                  <a:gd name="connsiteX5" fmla="*/ 483958 w 1884726"/>
                  <a:gd name="connsiteY5" fmla="*/ 388562 h 394253"/>
                  <a:gd name="connsiteX6" fmla="*/ 0 w 1884726"/>
                  <a:gd name="connsiteY6" fmla="*/ 3490 h 394253"/>
                  <a:gd name="connsiteX7" fmla="*/ 132623 w 1884726"/>
                  <a:gd name="connsiteY7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765979 w 1884726"/>
                  <a:gd name="connsiteY2" fmla="*/ 10471 h 394253"/>
                  <a:gd name="connsiteX3" fmla="*/ 1884642 w 1884726"/>
                  <a:gd name="connsiteY3" fmla="*/ 13961 h 394253"/>
                  <a:gd name="connsiteX4" fmla="*/ 1482121 w 1884726"/>
                  <a:gd name="connsiteY4" fmla="*/ 388562 h 394253"/>
                  <a:gd name="connsiteX5" fmla="*/ 483958 w 1884726"/>
                  <a:gd name="connsiteY5" fmla="*/ 388562 h 394253"/>
                  <a:gd name="connsiteX6" fmla="*/ 0 w 1884726"/>
                  <a:gd name="connsiteY6" fmla="*/ 3490 h 394253"/>
                  <a:gd name="connsiteX7" fmla="*/ 132623 w 1884726"/>
                  <a:gd name="connsiteY7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765979 w 1884726"/>
                  <a:gd name="connsiteY2" fmla="*/ 10471 h 394253"/>
                  <a:gd name="connsiteX3" fmla="*/ 1884642 w 1884726"/>
                  <a:gd name="connsiteY3" fmla="*/ 13961 h 394253"/>
                  <a:gd name="connsiteX4" fmla="*/ 1482121 w 1884726"/>
                  <a:gd name="connsiteY4" fmla="*/ 388562 h 394253"/>
                  <a:gd name="connsiteX5" fmla="*/ 483958 w 1884726"/>
                  <a:gd name="connsiteY5" fmla="*/ 388562 h 394253"/>
                  <a:gd name="connsiteX6" fmla="*/ 0 w 1884726"/>
                  <a:gd name="connsiteY6" fmla="*/ 3490 h 394253"/>
                  <a:gd name="connsiteX7" fmla="*/ 132623 w 1884726"/>
                  <a:gd name="connsiteY7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147072 w 1884726"/>
                  <a:gd name="connsiteY2" fmla="*/ 203589 h 394253"/>
                  <a:gd name="connsiteX3" fmla="*/ 1765979 w 1884726"/>
                  <a:gd name="connsiteY3" fmla="*/ 10471 h 394253"/>
                  <a:gd name="connsiteX4" fmla="*/ 1884642 w 1884726"/>
                  <a:gd name="connsiteY4" fmla="*/ 13961 h 394253"/>
                  <a:gd name="connsiteX5" fmla="*/ 1482121 w 1884726"/>
                  <a:gd name="connsiteY5" fmla="*/ 388562 h 394253"/>
                  <a:gd name="connsiteX6" fmla="*/ 483958 w 1884726"/>
                  <a:gd name="connsiteY6" fmla="*/ 388562 h 394253"/>
                  <a:gd name="connsiteX7" fmla="*/ 0 w 1884726"/>
                  <a:gd name="connsiteY7" fmla="*/ 3490 h 394253"/>
                  <a:gd name="connsiteX8" fmla="*/ 132623 w 1884726"/>
                  <a:gd name="connsiteY8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272715 w 1884726"/>
                  <a:gd name="connsiteY2" fmla="*/ 364132 h 394253"/>
                  <a:gd name="connsiteX3" fmla="*/ 1765979 w 1884726"/>
                  <a:gd name="connsiteY3" fmla="*/ 10471 h 394253"/>
                  <a:gd name="connsiteX4" fmla="*/ 1884642 w 1884726"/>
                  <a:gd name="connsiteY4" fmla="*/ 13961 h 394253"/>
                  <a:gd name="connsiteX5" fmla="*/ 1482121 w 1884726"/>
                  <a:gd name="connsiteY5" fmla="*/ 388562 h 394253"/>
                  <a:gd name="connsiteX6" fmla="*/ 483958 w 1884726"/>
                  <a:gd name="connsiteY6" fmla="*/ 388562 h 394253"/>
                  <a:gd name="connsiteX7" fmla="*/ 0 w 1884726"/>
                  <a:gd name="connsiteY7" fmla="*/ 3490 h 394253"/>
                  <a:gd name="connsiteX8" fmla="*/ 132623 w 1884726"/>
                  <a:gd name="connsiteY8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272715 w 1884726"/>
                  <a:gd name="connsiteY2" fmla="*/ 364132 h 394253"/>
                  <a:gd name="connsiteX3" fmla="*/ 1765979 w 1884726"/>
                  <a:gd name="connsiteY3" fmla="*/ 10471 h 394253"/>
                  <a:gd name="connsiteX4" fmla="*/ 1884642 w 1884726"/>
                  <a:gd name="connsiteY4" fmla="*/ 13961 h 394253"/>
                  <a:gd name="connsiteX5" fmla="*/ 1482121 w 1884726"/>
                  <a:gd name="connsiteY5" fmla="*/ 388562 h 394253"/>
                  <a:gd name="connsiteX6" fmla="*/ 483958 w 1884726"/>
                  <a:gd name="connsiteY6" fmla="*/ 388562 h 394253"/>
                  <a:gd name="connsiteX7" fmla="*/ 0 w 1884726"/>
                  <a:gd name="connsiteY7" fmla="*/ 3490 h 394253"/>
                  <a:gd name="connsiteX8" fmla="*/ 132623 w 1884726"/>
                  <a:gd name="connsiteY8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272715 w 1884726"/>
                  <a:gd name="connsiteY2" fmla="*/ 364132 h 394253"/>
                  <a:gd name="connsiteX3" fmla="*/ 1765979 w 1884726"/>
                  <a:gd name="connsiteY3" fmla="*/ 10471 h 394253"/>
                  <a:gd name="connsiteX4" fmla="*/ 1884642 w 1884726"/>
                  <a:gd name="connsiteY4" fmla="*/ 13961 h 394253"/>
                  <a:gd name="connsiteX5" fmla="*/ 1482121 w 1884726"/>
                  <a:gd name="connsiteY5" fmla="*/ 388562 h 394253"/>
                  <a:gd name="connsiteX6" fmla="*/ 483958 w 1884726"/>
                  <a:gd name="connsiteY6" fmla="*/ 388562 h 394253"/>
                  <a:gd name="connsiteX7" fmla="*/ 0 w 1884726"/>
                  <a:gd name="connsiteY7" fmla="*/ 3490 h 394253"/>
                  <a:gd name="connsiteX8" fmla="*/ 132623 w 1884726"/>
                  <a:gd name="connsiteY8" fmla="*/ 0 h 394253"/>
                  <a:gd name="connsiteX0" fmla="*/ 132623 w 1884726"/>
                  <a:gd name="connsiteY0" fmla="*/ 0 h 394253"/>
                  <a:gd name="connsiteX1" fmla="*/ 665442 w 1884726"/>
                  <a:gd name="connsiteY1" fmla="*/ 353663 h 394253"/>
                  <a:gd name="connsiteX2" fmla="*/ 1272715 w 1884726"/>
                  <a:gd name="connsiteY2" fmla="*/ 364132 h 394253"/>
                  <a:gd name="connsiteX3" fmla="*/ 1765979 w 1884726"/>
                  <a:gd name="connsiteY3" fmla="*/ 10471 h 394253"/>
                  <a:gd name="connsiteX4" fmla="*/ 1884642 w 1884726"/>
                  <a:gd name="connsiteY4" fmla="*/ 13961 h 394253"/>
                  <a:gd name="connsiteX5" fmla="*/ 1482121 w 1884726"/>
                  <a:gd name="connsiteY5" fmla="*/ 388562 h 394253"/>
                  <a:gd name="connsiteX6" fmla="*/ 483958 w 1884726"/>
                  <a:gd name="connsiteY6" fmla="*/ 388562 h 394253"/>
                  <a:gd name="connsiteX7" fmla="*/ 0 w 1884726"/>
                  <a:gd name="connsiteY7" fmla="*/ 3490 h 394253"/>
                  <a:gd name="connsiteX8" fmla="*/ 132623 w 1884726"/>
                  <a:gd name="connsiteY8" fmla="*/ 0 h 394253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506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506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506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506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157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157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157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4726" h="395189">
                    <a:moveTo>
                      <a:pt x="132623" y="936"/>
                    </a:moveTo>
                    <a:cubicBezTo>
                      <a:pt x="197384" y="83923"/>
                      <a:pt x="387787" y="310003"/>
                      <a:pt x="665442" y="354599"/>
                    </a:cubicBezTo>
                    <a:lnTo>
                      <a:pt x="1272715" y="361578"/>
                    </a:lnTo>
                    <a:cubicBezTo>
                      <a:pt x="1524387" y="292552"/>
                      <a:pt x="1716731" y="83923"/>
                      <a:pt x="1765979" y="11407"/>
                    </a:cubicBezTo>
                    <a:cubicBezTo>
                      <a:pt x="1791572" y="9081"/>
                      <a:pt x="1862538" y="10244"/>
                      <a:pt x="1884642" y="14897"/>
                    </a:cubicBezTo>
                    <a:cubicBezTo>
                      <a:pt x="1889102" y="50573"/>
                      <a:pt x="1715568" y="325901"/>
                      <a:pt x="1482121" y="389498"/>
                    </a:cubicBezTo>
                    <a:cubicBezTo>
                      <a:pt x="1465058" y="390274"/>
                      <a:pt x="552402" y="401907"/>
                      <a:pt x="483958" y="389498"/>
                    </a:cubicBezTo>
                    <a:cubicBezTo>
                      <a:pt x="307321" y="345678"/>
                      <a:pt x="37616" y="112231"/>
                      <a:pt x="0" y="4426"/>
                    </a:cubicBezTo>
                    <a:cubicBezTo>
                      <a:pt x="33738" y="-3718"/>
                      <a:pt x="88415" y="2099"/>
                      <a:pt x="132623" y="936"/>
                    </a:cubicBezTo>
                    <a:close/>
                  </a:path>
                </a:pathLst>
              </a:custGeom>
              <a:gradFill flip="none" rotWithShape="1">
                <a:gsLst>
                  <a:gs pos="71000">
                    <a:schemeClr val="accent2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77" name="Rectangle 2053">
                <a:extLst>
                  <a:ext uri="{FF2B5EF4-FFF2-40B4-BE49-F238E27FC236}">
                    <a16:creationId xmlns:a16="http://schemas.microsoft.com/office/drawing/2014/main" id="{730EA291-0016-A877-4BB1-AF57E36E2D27}"/>
                  </a:ext>
                </a:extLst>
              </p:cNvPr>
              <p:cNvSpPr/>
              <p:nvPr/>
            </p:nvSpPr>
            <p:spPr>
              <a:xfrm>
                <a:off x="234315" y="2204423"/>
                <a:ext cx="2937511" cy="62969"/>
              </a:xfrm>
              <a:custGeom>
                <a:avLst/>
                <a:gdLst>
                  <a:gd name="connsiteX0" fmla="*/ 0 w 2895600"/>
                  <a:gd name="connsiteY0" fmla="*/ 0 h 152400"/>
                  <a:gd name="connsiteX1" fmla="*/ 2895600 w 2895600"/>
                  <a:gd name="connsiteY1" fmla="*/ 0 h 152400"/>
                  <a:gd name="connsiteX2" fmla="*/ 2895600 w 2895600"/>
                  <a:gd name="connsiteY2" fmla="*/ 152400 h 152400"/>
                  <a:gd name="connsiteX3" fmla="*/ 0 w 2895600"/>
                  <a:gd name="connsiteY3" fmla="*/ 152400 h 152400"/>
                  <a:gd name="connsiteX4" fmla="*/ 0 w 2895600"/>
                  <a:gd name="connsiteY4" fmla="*/ 0 h 152400"/>
                  <a:gd name="connsiteX0" fmla="*/ 22860 w 2895600"/>
                  <a:gd name="connsiteY0" fmla="*/ 11430 h 152400"/>
                  <a:gd name="connsiteX1" fmla="*/ 2895600 w 2895600"/>
                  <a:gd name="connsiteY1" fmla="*/ 0 h 152400"/>
                  <a:gd name="connsiteX2" fmla="*/ 2895600 w 2895600"/>
                  <a:gd name="connsiteY2" fmla="*/ 152400 h 152400"/>
                  <a:gd name="connsiteX3" fmla="*/ 0 w 2895600"/>
                  <a:gd name="connsiteY3" fmla="*/ 152400 h 152400"/>
                  <a:gd name="connsiteX4" fmla="*/ 22860 w 2895600"/>
                  <a:gd name="connsiteY4" fmla="*/ 11430 h 152400"/>
                  <a:gd name="connsiteX0" fmla="*/ 0 w 2872740"/>
                  <a:gd name="connsiteY0" fmla="*/ 11430 h 152400"/>
                  <a:gd name="connsiteX1" fmla="*/ 2872740 w 2872740"/>
                  <a:gd name="connsiteY1" fmla="*/ 0 h 152400"/>
                  <a:gd name="connsiteX2" fmla="*/ 2872740 w 2872740"/>
                  <a:gd name="connsiteY2" fmla="*/ 152400 h 152400"/>
                  <a:gd name="connsiteX3" fmla="*/ 66675 w 2872740"/>
                  <a:gd name="connsiteY3" fmla="*/ 60960 h 152400"/>
                  <a:gd name="connsiteX4" fmla="*/ 0 w 2872740"/>
                  <a:gd name="connsiteY4" fmla="*/ 11430 h 152400"/>
                  <a:gd name="connsiteX0" fmla="*/ 0 w 2872740"/>
                  <a:gd name="connsiteY0" fmla="*/ 11430 h 152400"/>
                  <a:gd name="connsiteX1" fmla="*/ 2872740 w 2872740"/>
                  <a:gd name="connsiteY1" fmla="*/ 0 h 152400"/>
                  <a:gd name="connsiteX2" fmla="*/ 2872740 w 2872740"/>
                  <a:gd name="connsiteY2" fmla="*/ 152400 h 152400"/>
                  <a:gd name="connsiteX3" fmla="*/ 60960 w 2872740"/>
                  <a:gd name="connsiteY3" fmla="*/ 95250 h 152400"/>
                  <a:gd name="connsiteX4" fmla="*/ 0 w 2872740"/>
                  <a:gd name="connsiteY4" fmla="*/ 11430 h 152400"/>
                  <a:gd name="connsiteX0" fmla="*/ 0 w 2889885"/>
                  <a:gd name="connsiteY0" fmla="*/ 11430 h 152400"/>
                  <a:gd name="connsiteX1" fmla="*/ 2889885 w 2889885"/>
                  <a:gd name="connsiteY1" fmla="*/ 0 h 152400"/>
                  <a:gd name="connsiteX2" fmla="*/ 2889885 w 2889885"/>
                  <a:gd name="connsiteY2" fmla="*/ 152400 h 152400"/>
                  <a:gd name="connsiteX3" fmla="*/ 78105 w 2889885"/>
                  <a:gd name="connsiteY3" fmla="*/ 95250 h 152400"/>
                  <a:gd name="connsiteX4" fmla="*/ 0 w 2889885"/>
                  <a:gd name="connsiteY4" fmla="*/ 11430 h 152400"/>
                  <a:gd name="connsiteX0" fmla="*/ 0 w 2889885"/>
                  <a:gd name="connsiteY0" fmla="*/ 11430 h 152400"/>
                  <a:gd name="connsiteX1" fmla="*/ 2889885 w 2889885"/>
                  <a:gd name="connsiteY1" fmla="*/ 0 h 152400"/>
                  <a:gd name="connsiteX2" fmla="*/ 2889885 w 2889885"/>
                  <a:gd name="connsiteY2" fmla="*/ 152400 h 152400"/>
                  <a:gd name="connsiteX3" fmla="*/ 66675 w 2889885"/>
                  <a:gd name="connsiteY3" fmla="*/ 95250 h 152400"/>
                  <a:gd name="connsiteX4" fmla="*/ 0 w 2889885"/>
                  <a:gd name="connsiteY4" fmla="*/ 11430 h 152400"/>
                  <a:gd name="connsiteX0" fmla="*/ 0 w 2924175"/>
                  <a:gd name="connsiteY0" fmla="*/ 1905 h 142875"/>
                  <a:gd name="connsiteX1" fmla="*/ 2924175 w 2924175"/>
                  <a:gd name="connsiteY1" fmla="*/ 0 h 142875"/>
                  <a:gd name="connsiteX2" fmla="*/ 2889885 w 2924175"/>
                  <a:gd name="connsiteY2" fmla="*/ 142875 h 142875"/>
                  <a:gd name="connsiteX3" fmla="*/ 66675 w 2924175"/>
                  <a:gd name="connsiteY3" fmla="*/ 85725 h 142875"/>
                  <a:gd name="connsiteX4" fmla="*/ 0 w 2924175"/>
                  <a:gd name="connsiteY4" fmla="*/ 1905 h 142875"/>
                  <a:gd name="connsiteX0" fmla="*/ 0 w 2924175"/>
                  <a:gd name="connsiteY0" fmla="*/ 1905 h 97155"/>
                  <a:gd name="connsiteX1" fmla="*/ 2924175 w 2924175"/>
                  <a:gd name="connsiteY1" fmla="*/ 0 h 97155"/>
                  <a:gd name="connsiteX2" fmla="*/ 2882265 w 2924175"/>
                  <a:gd name="connsiteY2" fmla="*/ 97155 h 97155"/>
                  <a:gd name="connsiteX3" fmla="*/ 66675 w 2924175"/>
                  <a:gd name="connsiteY3" fmla="*/ 85725 h 97155"/>
                  <a:gd name="connsiteX4" fmla="*/ 0 w 2924175"/>
                  <a:gd name="connsiteY4" fmla="*/ 1905 h 97155"/>
                  <a:gd name="connsiteX0" fmla="*/ 0 w 2924175"/>
                  <a:gd name="connsiteY0" fmla="*/ 1905 h 85725"/>
                  <a:gd name="connsiteX1" fmla="*/ 2924175 w 2924175"/>
                  <a:gd name="connsiteY1" fmla="*/ 0 h 85725"/>
                  <a:gd name="connsiteX2" fmla="*/ 2882265 w 2924175"/>
                  <a:gd name="connsiteY2" fmla="*/ 76200 h 85725"/>
                  <a:gd name="connsiteX3" fmla="*/ 66675 w 2924175"/>
                  <a:gd name="connsiteY3" fmla="*/ 85725 h 85725"/>
                  <a:gd name="connsiteX4" fmla="*/ 0 w 2924175"/>
                  <a:gd name="connsiteY4" fmla="*/ 1905 h 85725"/>
                  <a:gd name="connsiteX0" fmla="*/ 0 w 2924175"/>
                  <a:gd name="connsiteY0" fmla="*/ 1905 h 85725"/>
                  <a:gd name="connsiteX1" fmla="*/ 2924175 w 2924175"/>
                  <a:gd name="connsiteY1" fmla="*/ 0 h 85725"/>
                  <a:gd name="connsiteX2" fmla="*/ 2891790 w 2924175"/>
                  <a:gd name="connsiteY2" fmla="*/ 78105 h 85725"/>
                  <a:gd name="connsiteX3" fmla="*/ 66675 w 2924175"/>
                  <a:gd name="connsiteY3" fmla="*/ 85725 h 85725"/>
                  <a:gd name="connsiteX4" fmla="*/ 0 w 2924175"/>
                  <a:gd name="connsiteY4" fmla="*/ 1905 h 85725"/>
                  <a:gd name="connsiteX0" fmla="*/ 0 w 2937510"/>
                  <a:gd name="connsiteY0" fmla="*/ 1905 h 85725"/>
                  <a:gd name="connsiteX1" fmla="*/ 2937510 w 2937510"/>
                  <a:gd name="connsiteY1" fmla="*/ 0 h 85725"/>
                  <a:gd name="connsiteX2" fmla="*/ 2891790 w 2937510"/>
                  <a:gd name="connsiteY2" fmla="*/ 78105 h 85725"/>
                  <a:gd name="connsiteX3" fmla="*/ 66675 w 2937510"/>
                  <a:gd name="connsiteY3" fmla="*/ 85725 h 85725"/>
                  <a:gd name="connsiteX4" fmla="*/ 0 w 2937510"/>
                  <a:gd name="connsiteY4" fmla="*/ 19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510" h="85725">
                    <a:moveTo>
                      <a:pt x="0" y="1905"/>
                    </a:moveTo>
                    <a:lnTo>
                      <a:pt x="2937510" y="0"/>
                    </a:lnTo>
                    <a:lnTo>
                      <a:pt x="2891790" y="78105"/>
                    </a:lnTo>
                    <a:lnTo>
                      <a:pt x="66675" y="85725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B316CD3-E899-F495-F5C0-40BD1563B18B}"/>
                </a:ext>
              </a:extLst>
            </p:cNvPr>
            <p:cNvGrpSpPr/>
            <p:nvPr/>
          </p:nvGrpSpPr>
          <p:grpSpPr>
            <a:xfrm>
              <a:off x="4881949" y="2725586"/>
              <a:ext cx="2978230" cy="640207"/>
              <a:chOff x="4272350" y="2216308"/>
              <a:chExt cx="2978230" cy="640207"/>
            </a:xfrm>
          </p:grpSpPr>
          <p:sp>
            <p:nvSpPr>
              <p:cNvPr id="72" name="Rectangle 2051">
                <a:extLst>
                  <a:ext uri="{FF2B5EF4-FFF2-40B4-BE49-F238E27FC236}">
                    <a16:creationId xmlns:a16="http://schemas.microsoft.com/office/drawing/2014/main" id="{7657EBFA-E746-C264-14B0-5D714308D635}"/>
                  </a:ext>
                </a:extLst>
              </p:cNvPr>
              <p:cNvSpPr/>
              <p:nvPr/>
            </p:nvSpPr>
            <p:spPr>
              <a:xfrm>
                <a:off x="4272350" y="2216308"/>
                <a:ext cx="2978230" cy="628583"/>
              </a:xfrm>
              <a:custGeom>
                <a:avLst/>
                <a:gdLst>
                  <a:gd name="connsiteX0" fmla="*/ 0 w 2971800"/>
                  <a:gd name="connsiteY0" fmla="*/ 0 h 838200"/>
                  <a:gd name="connsiteX1" fmla="*/ 2971800 w 2971800"/>
                  <a:gd name="connsiteY1" fmla="*/ 0 h 838200"/>
                  <a:gd name="connsiteX2" fmla="*/ 2971800 w 2971800"/>
                  <a:gd name="connsiteY2" fmla="*/ 838200 h 838200"/>
                  <a:gd name="connsiteX3" fmla="*/ 0 w 2971800"/>
                  <a:gd name="connsiteY3" fmla="*/ 838200 h 838200"/>
                  <a:gd name="connsiteX4" fmla="*/ 0 w 2971800"/>
                  <a:gd name="connsiteY4" fmla="*/ 0 h 838200"/>
                  <a:gd name="connsiteX0" fmla="*/ 0 w 2971800"/>
                  <a:gd name="connsiteY0" fmla="*/ 0 h 838200"/>
                  <a:gd name="connsiteX1" fmla="*/ 2971800 w 2971800"/>
                  <a:gd name="connsiteY1" fmla="*/ 0 h 838200"/>
                  <a:gd name="connsiteX2" fmla="*/ 2971800 w 2971800"/>
                  <a:gd name="connsiteY2" fmla="*/ 838200 h 838200"/>
                  <a:gd name="connsiteX3" fmla="*/ 918714 w 2971800"/>
                  <a:gd name="connsiteY3" fmla="*/ 717430 h 838200"/>
                  <a:gd name="connsiteX4" fmla="*/ 0 w 2971800"/>
                  <a:gd name="connsiteY4" fmla="*/ 0 h 838200"/>
                  <a:gd name="connsiteX0" fmla="*/ 0 w 2971800"/>
                  <a:gd name="connsiteY0" fmla="*/ 0 h 717430"/>
                  <a:gd name="connsiteX1" fmla="*/ 2971800 w 2971800"/>
                  <a:gd name="connsiteY1" fmla="*/ 0 h 717430"/>
                  <a:gd name="connsiteX2" fmla="*/ 1958196 w 2971800"/>
                  <a:gd name="connsiteY2" fmla="*/ 700178 h 717430"/>
                  <a:gd name="connsiteX3" fmla="*/ 918714 w 2971800"/>
                  <a:gd name="connsiteY3" fmla="*/ 717430 h 717430"/>
                  <a:gd name="connsiteX4" fmla="*/ 0 w 2971800"/>
                  <a:gd name="connsiteY4" fmla="*/ 0 h 717430"/>
                  <a:gd name="connsiteX0" fmla="*/ 0 w 2971800"/>
                  <a:gd name="connsiteY0" fmla="*/ 0 h 713117"/>
                  <a:gd name="connsiteX1" fmla="*/ 2971800 w 2971800"/>
                  <a:gd name="connsiteY1" fmla="*/ 0 h 713117"/>
                  <a:gd name="connsiteX2" fmla="*/ 1958196 w 2971800"/>
                  <a:gd name="connsiteY2" fmla="*/ 700178 h 713117"/>
                  <a:gd name="connsiteX3" fmla="*/ 953219 w 2971800"/>
                  <a:gd name="connsiteY3" fmla="*/ 713117 h 713117"/>
                  <a:gd name="connsiteX4" fmla="*/ 0 w 2971800"/>
                  <a:gd name="connsiteY4" fmla="*/ 0 h 713117"/>
                  <a:gd name="connsiteX0" fmla="*/ 0 w 2902788"/>
                  <a:gd name="connsiteY0" fmla="*/ 0 h 713117"/>
                  <a:gd name="connsiteX1" fmla="*/ 2902788 w 2902788"/>
                  <a:gd name="connsiteY1" fmla="*/ 86264 h 713117"/>
                  <a:gd name="connsiteX2" fmla="*/ 1958196 w 2902788"/>
                  <a:gd name="connsiteY2" fmla="*/ 700178 h 713117"/>
                  <a:gd name="connsiteX3" fmla="*/ 953219 w 2902788"/>
                  <a:gd name="connsiteY3" fmla="*/ 713117 h 713117"/>
                  <a:gd name="connsiteX4" fmla="*/ 0 w 2902788"/>
                  <a:gd name="connsiteY4" fmla="*/ 0 h 713117"/>
                  <a:gd name="connsiteX0" fmla="*/ 0 w 2980426"/>
                  <a:gd name="connsiteY0" fmla="*/ 8626 h 626853"/>
                  <a:gd name="connsiteX1" fmla="*/ 2980426 w 2980426"/>
                  <a:gd name="connsiteY1" fmla="*/ 0 h 626853"/>
                  <a:gd name="connsiteX2" fmla="*/ 2035834 w 2980426"/>
                  <a:gd name="connsiteY2" fmla="*/ 613914 h 626853"/>
                  <a:gd name="connsiteX3" fmla="*/ 1030857 w 2980426"/>
                  <a:gd name="connsiteY3" fmla="*/ 626853 h 626853"/>
                  <a:gd name="connsiteX4" fmla="*/ 0 w 2980426"/>
                  <a:gd name="connsiteY4" fmla="*/ 8626 h 626853"/>
                  <a:gd name="connsiteX0" fmla="*/ 0 w 2989053"/>
                  <a:gd name="connsiteY0" fmla="*/ 21566 h 626853"/>
                  <a:gd name="connsiteX1" fmla="*/ 2989053 w 2989053"/>
                  <a:gd name="connsiteY1" fmla="*/ 0 h 626853"/>
                  <a:gd name="connsiteX2" fmla="*/ 2044461 w 2989053"/>
                  <a:gd name="connsiteY2" fmla="*/ 613914 h 626853"/>
                  <a:gd name="connsiteX3" fmla="*/ 1039484 w 2989053"/>
                  <a:gd name="connsiteY3" fmla="*/ 626853 h 626853"/>
                  <a:gd name="connsiteX4" fmla="*/ 0 w 2989053"/>
                  <a:gd name="connsiteY4" fmla="*/ 21566 h 626853"/>
                  <a:gd name="connsiteX0" fmla="*/ 0 w 2989053"/>
                  <a:gd name="connsiteY0" fmla="*/ 21566 h 626853"/>
                  <a:gd name="connsiteX1" fmla="*/ 2989053 w 2989053"/>
                  <a:gd name="connsiteY1" fmla="*/ 0 h 626853"/>
                  <a:gd name="connsiteX2" fmla="*/ 2044461 w 2989053"/>
                  <a:gd name="connsiteY2" fmla="*/ 613914 h 626853"/>
                  <a:gd name="connsiteX3" fmla="*/ 1039484 w 2989053"/>
                  <a:gd name="connsiteY3" fmla="*/ 626853 h 626853"/>
                  <a:gd name="connsiteX4" fmla="*/ 0 w 2989053"/>
                  <a:gd name="connsiteY4" fmla="*/ 21566 h 626853"/>
                  <a:gd name="connsiteX0" fmla="*/ 0 w 2989053"/>
                  <a:gd name="connsiteY0" fmla="*/ 21566 h 626853"/>
                  <a:gd name="connsiteX1" fmla="*/ 2989053 w 2989053"/>
                  <a:gd name="connsiteY1" fmla="*/ 0 h 626853"/>
                  <a:gd name="connsiteX2" fmla="*/ 2044461 w 2989053"/>
                  <a:gd name="connsiteY2" fmla="*/ 613914 h 626853"/>
                  <a:gd name="connsiteX3" fmla="*/ 1039484 w 2989053"/>
                  <a:gd name="connsiteY3" fmla="*/ 626853 h 626853"/>
                  <a:gd name="connsiteX4" fmla="*/ 0 w 2989053"/>
                  <a:gd name="connsiteY4" fmla="*/ 21566 h 626853"/>
                  <a:gd name="connsiteX0" fmla="*/ 0 w 2989053"/>
                  <a:gd name="connsiteY0" fmla="*/ 30192 h 626853"/>
                  <a:gd name="connsiteX1" fmla="*/ 2989053 w 2989053"/>
                  <a:gd name="connsiteY1" fmla="*/ 0 h 626853"/>
                  <a:gd name="connsiteX2" fmla="*/ 2044461 w 2989053"/>
                  <a:gd name="connsiteY2" fmla="*/ 613914 h 626853"/>
                  <a:gd name="connsiteX3" fmla="*/ 1039484 w 2989053"/>
                  <a:gd name="connsiteY3" fmla="*/ 626853 h 626853"/>
                  <a:gd name="connsiteX4" fmla="*/ 0 w 2989053"/>
                  <a:gd name="connsiteY4" fmla="*/ 30192 h 626853"/>
                  <a:gd name="connsiteX0" fmla="*/ 0 w 2984740"/>
                  <a:gd name="connsiteY0" fmla="*/ 34505 h 631166"/>
                  <a:gd name="connsiteX1" fmla="*/ 2984740 w 2984740"/>
                  <a:gd name="connsiteY1" fmla="*/ 0 h 631166"/>
                  <a:gd name="connsiteX2" fmla="*/ 2044461 w 2984740"/>
                  <a:gd name="connsiteY2" fmla="*/ 618227 h 631166"/>
                  <a:gd name="connsiteX3" fmla="*/ 1039484 w 2984740"/>
                  <a:gd name="connsiteY3" fmla="*/ 631166 h 631166"/>
                  <a:gd name="connsiteX4" fmla="*/ 0 w 2984740"/>
                  <a:gd name="connsiteY4" fmla="*/ 34505 h 631166"/>
                  <a:gd name="connsiteX0" fmla="*/ 0 w 2989053"/>
                  <a:gd name="connsiteY0" fmla="*/ 30192 h 631166"/>
                  <a:gd name="connsiteX1" fmla="*/ 2989053 w 2989053"/>
                  <a:gd name="connsiteY1" fmla="*/ 0 h 631166"/>
                  <a:gd name="connsiteX2" fmla="*/ 2048774 w 2989053"/>
                  <a:gd name="connsiteY2" fmla="*/ 618227 h 631166"/>
                  <a:gd name="connsiteX3" fmla="*/ 1043797 w 2989053"/>
                  <a:gd name="connsiteY3" fmla="*/ 631166 h 631166"/>
                  <a:gd name="connsiteX4" fmla="*/ 0 w 2989053"/>
                  <a:gd name="connsiteY4" fmla="*/ 30192 h 631166"/>
                  <a:gd name="connsiteX0" fmla="*/ 0 w 2989053"/>
                  <a:gd name="connsiteY0" fmla="*/ 30192 h 631166"/>
                  <a:gd name="connsiteX1" fmla="*/ 2989053 w 2989053"/>
                  <a:gd name="connsiteY1" fmla="*/ 0 h 631166"/>
                  <a:gd name="connsiteX2" fmla="*/ 2048774 w 2989053"/>
                  <a:gd name="connsiteY2" fmla="*/ 618227 h 631166"/>
                  <a:gd name="connsiteX3" fmla="*/ 1043797 w 2989053"/>
                  <a:gd name="connsiteY3" fmla="*/ 631166 h 631166"/>
                  <a:gd name="connsiteX4" fmla="*/ 0 w 2989053"/>
                  <a:gd name="connsiteY4" fmla="*/ 30192 h 631166"/>
                  <a:gd name="connsiteX0" fmla="*/ 0 w 2989053"/>
                  <a:gd name="connsiteY0" fmla="*/ 30192 h 631166"/>
                  <a:gd name="connsiteX1" fmla="*/ 2989053 w 2989053"/>
                  <a:gd name="connsiteY1" fmla="*/ 0 h 631166"/>
                  <a:gd name="connsiteX2" fmla="*/ 2048774 w 2989053"/>
                  <a:gd name="connsiteY2" fmla="*/ 618227 h 631166"/>
                  <a:gd name="connsiteX3" fmla="*/ 1043797 w 2989053"/>
                  <a:gd name="connsiteY3" fmla="*/ 631166 h 631166"/>
                  <a:gd name="connsiteX4" fmla="*/ 0 w 2989053"/>
                  <a:gd name="connsiteY4" fmla="*/ 30192 h 631166"/>
                  <a:gd name="connsiteX0" fmla="*/ 0 w 2980426"/>
                  <a:gd name="connsiteY0" fmla="*/ 25879 h 631166"/>
                  <a:gd name="connsiteX1" fmla="*/ 2980426 w 2980426"/>
                  <a:gd name="connsiteY1" fmla="*/ 0 h 631166"/>
                  <a:gd name="connsiteX2" fmla="*/ 2040147 w 2980426"/>
                  <a:gd name="connsiteY2" fmla="*/ 618227 h 631166"/>
                  <a:gd name="connsiteX3" fmla="*/ 1035170 w 2980426"/>
                  <a:gd name="connsiteY3" fmla="*/ 631166 h 631166"/>
                  <a:gd name="connsiteX4" fmla="*/ 0 w 2980426"/>
                  <a:gd name="connsiteY4" fmla="*/ 25879 h 631166"/>
                  <a:gd name="connsiteX0" fmla="*/ 0 w 3218995"/>
                  <a:gd name="connsiteY0" fmla="*/ 31578 h 636865"/>
                  <a:gd name="connsiteX1" fmla="*/ 2980426 w 3218995"/>
                  <a:gd name="connsiteY1" fmla="*/ 5699 h 636865"/>
                  <a:gd name="connsiteX2" fmla="*/ 2925794 w 3218995"/>
                  <a:gd name="connsiteY2" fmla="*/ 67523 h 636865"/>
                  <a:gd name="connsiteX3" fmla="*/ 2040147 w 3218995"/>
                  <a:gd name="connsiteY3" fmla="*/ 623926 h 636865"/>
                  <a:gd name="connsiteX4" fmla="*/ 1035170 w 3218995"/>
                  <a:gd name="connsiteY4" fmla="*/ 636865 h 636865"/>
                  <a:gd name="connsiteX5" fmla="*/ 0 w 3218995"/>
                  <a:gd name="connsiteY5" fmla="*/ 31578 h 636865"/>
                  <a:gd name="connsiteX0" fmla="*/ 0 w 3221865"/>
                  <a:gd name="connsiteY0" fmla="*/ 39208 h 644495"/>
                  <a:gd name="connsiteX1" fmla="*/ 2980426 w 3221865"/>
                  <a:gd name="connsiteY1" fmla="*/ 13329 h 644495"/>
                  <a:gd name="connsiteX2" fmla="*/ 2935319 w 3221865"/>
                  <a:gd name="connsiteY2" fmla="*/ 59913 h 644495"/>
                  <a:gd name="connsiteX3" fmla="*/ 2040147 w 3221865"/>
                  <a:gd name="connsiteY3" fmla="*/ 631556 h 644495"/>
                  <a:gd name="connsiteX4" fmla="*/ 1035170 w 3221865"/>
                  <a:gd name="connsiteY4" fmla="*/ 644495 h 644495"/>
                  <a:gd name="connsiteX5" fmla="*/ 0 w 3221865"/>
                  <a:gd name="connsiteY5" fmla="*/ 39208 h 644495"/>
                  <a:gd name="connsiteX0" fmla="*/ 0 w 3224798"/>
                  <a:gd name="connsiteY0" fmla="*/ 41373 h 646660"/>
                  <a:gd name="connsiteX1" fmla="*/ 2980426 w 3224798"/>
                  <a:gd name="connsiteY1" fmla="*/ 15494 h 646660"/>
                  <a:gd name="connsiteX2" fmla="*/ 2944844 w 3224798"/>
                  <a:gd name="connsiteY2" fmla="*/ 58268 h 646660"/>
                  <a:gd name="connsiteX3" fmla="*/ 2040147 w 3224798"/>
                  <a:gd name="connsiteY3" fmla="*/ 633721 h 646660"/>
                  <a:gd name="connsiteX4" fmla="*/ 1035170 w 3224798"/>
                  <a:gd name="connsiteY4" fmla="*/ 646660 h 646660"/>
                  <a:gd name="connsiteX5" fmla="*/ 0 w 3224798"/>
                  <a:gd name="connsiteY5" fmla="*/ 41373 h 646660"/>
                  <a:gd name="connsiteX0" fmla="*/ 0 w 3026701"/>
                  <a:gd name="connsiteY0" fmla="*/ 43299 h 648586"/>
                  <a:gd name="connsiteX1" fmla="*/ 2980426 w 3026701"/>
                  <a:gd name="connsiteY1" fmla="*/ 17420 h 648586"/>
                  <a:gd name="connsiteX2" fmla="*/ 2944844 w 3026701"/>
                  <a:gd name="connsiteY2" fmla="*/ 60194 h 648586"/>
                  <a:gd name="connsiteX3" fmla="*/ 2040147 w 3026701"/>
                  <a:gd name="connsiteY3" fmla="*/ 635647 h 648586"/>
                  <a:gd name="connsiteX4" fmla="*/ 1035170 w 3026701"/>
                  <a:gd name="connsiteY4" fmla="*/ 648586 h 648586"/>
                  <a:gd name="connsiteX5" fmla="*/ 0 w 3026701"/>
                  <a:gd name="connsiteY5" fmla="*/ 43299 h 648586"/>
                  <a:gd name="connsiteX0" fmla="*/ 0 w 2981145"/>
                  <a:gd name="connsiteY0" fmla="*/ 25879 h 631166"/>
                  <a:gd name="connsiteX1" fmla="*/ 2980426 w 2981145"/>
                  <a:gd name="connsiteY1" fmla="*/ 0 h 631166"/>
                  <a:gd name="connsiteX2" fmla="*/ 2944844 w 2981145"/>
                  <a:gd name="connsiteY2" fmla="*/ 42774 h 631166"/>
                  <a:gd name="connsiteX3" fmla="*/ 2040147 w 2981145"/>
                  <a:gd name="connsiteY3" fmla="*/ 618227 h 631166"/>
                  <a:gd name="connsiteX4" fmla="*/ 1035170 w 2981145"/>
                  <a:gd name="connsiteY4" fmla="*/ 631166 h 631166"/>
                  <a:gd name="connsiteX5" fmla="*/ 0 w 2981145"/>
                  <a:gd name="connsiteY5" fmla="*/ 25879 h 631166"/>
                  <a:gd name="connsiteX0" fmla="*/ 0 w 2983848"/>
                  <a:gd name="connsiteY0" fmla="*/ 25879 h 631166"/>
                  <a:gd name="connsiteX1" fmla="*/ 2980426 w 2983848"/>
                  <a:gd name="connsiteY1" fmla="*/ 0 h 631166"/>
                  <a:gd name="connsiteX2" fmla="*/ 2973419 w 2983848"/>
                  <a:gd name="connsiteY2" fmla="*/ 38964 h 631166"/>
                  <a:gd name="connsiteX3" fmla="*/ 2040147 w 2983848"/>
                  <a:gd name="connsiteY3" fmla="*/ 618227 h 631166"/>
                  <a:gd name="connsiteX4" fmla="*/ 1035170 w 2983848"/>
                  <a:gd name="connsiteY4" fmla="*/ 631166 h 631166"/>
                  <a:gd name="connsiteX5" fmla="*/ 0 w 2983848"/>
                  <a:gd name="connsiteY5" fmla="*/ 25879 h 631166"/>
                  <a:gd name="connsiteX0" fmla="*/ 0 w 2981926"/>
                  <a:gd name="connsiteY0" fmla="*/ 25879 h 631166"/>
                  <a:gd name="connsiteX1" fmla="*/ 2980426 w 2981926"/>
                  <a:gd name="connsiteY1" fmla="*/ 0 h 631166"/>
                  <a:gd name="connsiteX2" fmla="*/ 2973419 w 2981926"/>
                  <a:gd name="connsiteY2" fmla="*/ 38964 h 631166"/>
                  <a:gd name="connsiteX3" fmla="*/ 2040147 w 2981926"/>
                  <a:gd name="connsiteY3" fmla="*/ 618227 h 631166"/>
                  <a:gd name="connsiteX4" fmla="*/ 1035170 w 2981926"/>
                  <a:gd name="connsiteY4" fmla="*/ 631166 h 631166"/>
                  <a:gd name="connsiteX5" fmla="*/ 0 w 2981926"/>
                  <a:gd name="connsiteY5" fmla="*/ 25879 h 631166"/>
                  <a:gd name="connsiteX0" fmla="*/ 0 w 2982127"/>
                  <a:gd name="connsiteY0" fmla="*/ 25879 h 631166"/>
                  <a:gd name="connsiteX1" fmla="*/ 2980426 w 2982127"/>
                  <a:gd name="connsiteY1" fmla="*/ 0 h 631166"/>
                  <a:gd name="connsiteX2" fmla="*/ 2975324 w 2982127"/>
                  <a:gd name="connsiteY2" fmla="*/ 33249 h 631166"/>
                  <a:gd name="connsiteX3" fmla="*/ 2040147 w 2982127"/>
                  <a:gd name="connsiteY3" fmla="*/ 618227 h 631166"/>
                  <a:gd name="connsiteX4" fmla="*/ 1035170 w 2982127"/>
                  <a:gd name="connsiteY4" fmla="*/ 631166 h 631166"/>
                  <a:gd name="connsiteX5" fmla="*/ 0 w 2982127"/>
                  <a:gd name="connsiteY5" fmla="*/ 25879 h 631166"/>
                  <a:gd name="connsiteX0" fmla="*/ 0 w 2982741"/>
                  <a:gd name="connsiteY0" fmla="*/ 25879 h 631166"/>
                  <a:gd name="connsiteX1" fmla="*/ 2980426 w 2982741"/>
                  <a:gd name="connsiteY1" fmla="*/ 0 h 631166"/>
                  <a:gd name="connsiteX2" fmla="*/ 2979134 w 2982741"/>
                  <a:gd name="connsiteY2" fmla="*/ 35154 h 631166"/>
                  <a:gd name="connsiteX3" fmla="*/ 2040147 w 2982741"/>
                  <a:gd name="connsiteY3" fmla="*/ 618227 h 631166"/>
                  <a:gd name="connsiteX4" fmla="*/ 1035170 w 2982741"/>
                  <a:gd name="connsiteY4" fmla="*/ 631166 h 631166"/>
                  <a:gd name="connsiteX5" fmla="*/ 0 w 2982741"/>
                  <a:gd name="connsiteY5" fmla="*/ 25879 h 631166"/>
                  <a:gd name="connsiteX0" fmla="*/ 0 w 2979472"/>
                  <a:gd name="connsiteY0" fmla="*/ 22069 h 627356"/>
                  <a:gd name="connsiteX1" fmla="*/ 2974711 w 2979472"/>
                  <a:gd name="connsiteY1" fmla="*/ 0 h 627356"/>
                  <a:gd name="connsiteX2" fmla="*/ 2979134 w 2979472"/>
                  <a:gd name="connsiteY2" fmla="*/ 31344 h 627356"/>
                  <a:gd name="connsiteX3" fmla="*/ 2040147 w 2979472"/>
                  <a:gd name="connsiteY3" fmla="*/ 614417 h 627356"/>
                  <a:gd name="connsiteX4" fmla="*/ 1035170 w 2979472"/>
                  <a:gd name="connsiteY4" fmla="*/ 627356 h 627356"/>
                  <a:gd name="connsiteX5" fmla="*/ 0 w 2979472"/>
                  <a:gd name="connsiteY5" fmla="*/ 22069 h 627356"/>
                  <a:gd name="connsiteX0" fmla="*/ 0 w 2976673"/>
                  <a:gd name="connsiteY0" fmla="*/ 22069 h 627356"/>
                  <a:gd name="connsiteX1" fmla="*/ 2974711 w 2976673"/>
                  <a:gd name="connsiteY1" fmla="*/ 0 h 627356"/>
                  <a:gd name="connsiteX2" fmla="*/ 2971514 w 2976673"/>
                  <a:gd name="connsiteY2" fmla="*/ 33249 h 627356"/>
                  <a:gd name="connsiteX3" fmla="*/ 2040147 w 2976673"/>
                  <a:gd name="connsiteY3" fmla="*/ 614417 h 627356"/>
                  <a:gd name="connsiteX4" fmla="*/ 1035170 w 2976673"/>
                  <a:gd name="connsiteY4" fmla="*/ 627356 h 627356"/>
                  <a:gd name="connsiteX5" fmla="*/ 0 w 2976673"/>
                  <a:gd name="connsiteY5" fmla="*/ 22069 h 627356"/>
                  <a:gd name="connsiteX0" fmla="*/ 0 w 2974711"/>
                  <a:gd name="connsiteY0" fmla="*/ 22069 h 627356"/>
                  <a:gd name="connsiteX1" fmla="*/ 2974711 w 2974711"/>
                  <a:gd name="connsiteY1" fmla="*/ 0 h 627356"/>
                  <a:gd name="connsiteX2" fmla="*/ 2971514 w 2974711"/>
                  <a:gd name="connsiteY2" fmla="*/ 33249 h 627356"/>
                  <a:gd name="connsiteX3" fmla="*/ 2040147 w 2974711"/>
                  <a:gd name="connsiteY3" fmla="*/ 614417 h 627356"/>
                  <a:gd name="connsiteX4" fmla="*/ 1035170 w 2974711"/>
                  <a:gd name="connsiteY4" fmla="*/ 627356 h 627356"/>
                  <a:gd name="connsiteX5" fmla="*/ 0 w 2974711"/>
                  <a:gd name="connsiteY5" fmla="*/ 22069 h 627356"/>
                  <a:gd name="connsiteX0" fmla="*/ 0 w 2975380"/>
                  <a:gd name="connsiteY0" fmla="*/ 22069 h 627356"/>
                  <a:gd name="connsiteX1" fmla="*/ 2974711 w 2975380"/>
                  <a:gd name="connsiteY1" fmla="*/ 0 h 627356"/>
                  <a:gd name="connsiteX2" fmla="*/ 2975324 w 2975380"/>
                  <a:gd name="connsiteY2" fmla="*/ 31344 h 627356"/>
                  <a:gd name="connsiteX3" fmla="*/ 2040147 w 2975380"/>
                  <a:gd name="connsiteY3" fmla="*/ 614417 h 627356"/>
                  <a:gd name="connsiteX4" fmla="*/ 1035170 w 2975380"/>
                  <a:gd name="connsiteY4" fmla="*/ 627356 h 627356"/>
                  <a:gd name="connsiteX5" fmla="*/ 0 w 2975380"/>
                  <a:gd name="connsiteY5" fmla="*/ 22069 h 627356"/>
                  <a:gd name="connsiteX0" fmla="*/ 0 w 2974711"/>
                  <a:gd name="connsiteY0" fmla="*/ 22069 h 627356"/>
                  <a:gd name="connsiteX1" fmla="*/ 2974711 w 2974711"/>
                  <a:gd name="connsiteY1" fmla="*/ 0 h 627356"/>
                  <a:gd name="connsiteX2" fmla="*/ 2973419 w 2974711"/>
                  <a:gd name="connsiteY2" fmla="*/ 29439 h 627356"/>
                  <a:gd name="connsiteX3" fmla="*/ 2040147 w 2974711"/>
                  <a:gd name="connsiteY3" fmla="*/ 614417 h 627356"/>
                  <a:gd name="connsiteX4" fmla="*/ 1035170 w 2974711"/>
                  <a:gd name="connsiteY4" fmla="*/ 627356 h 627356"/>
                  <a:gd name="connsiteX5" fmla="*/ 0 w 2974711"/>
                  <a:gd name="connsiteY5" fmla="*/ 22069 h 627356"/>
                  <a:gd name="connsiteX0" fmla="*/ 0 w 3021164"/>
                  <a:gd name="connsiteY0" fmla="*/ 22418 h 627705"/>
                  <a:gd name="connsiteX1" fmla="*/ 2974711 w 3021164"/>
                  <a:gd name="connsiteY1" fmla="*/ 349 h 627705"/>
                  <a:gd name="connsiteX2" fmla="*/ 2973419 w 3021164"/>
                  <a:gd name="connsiteY2" fmla="*/ 29788 h 627705"/>
                  <a:gd name="connsiteX3" fmla="*/ 2945167 w 3021164"/>
                  <a:gd name="connsiteY3" fmla="*/ 46035 h 627705"/>
                  <a:gd name="connsiteX4" fmla="*/ 2040147 w 3021164"/>
                  <a:gd name="connsiteY4" fmla="*/ 614766 h 627705"/>
                  <a:gd name="connsiteX5" fmla="*/ 1035170 w 3021164"/>
                  <a:gd name="connsiteY5" fmla="*/ 627705 h 627705"/>
                  <a:gd name="connsiteX6" fmla="*/ 0 w 3021164"/>
                  <a:gd name="connsiteY6" fmla="*/ 22418 h 627705"/>
                  <a:gd name="connsiteX0" fmla="*/ 0 w 3018567"/>
                  <a:gd name="connsiteY0" fmla="*/ 29291 h 634578"/>
                  <a:gd name="connsiteX1" fmla="*/ 2974711 w 3018567"/>
                  <a:gd name="connsiteY1" fmla="*/ 7222 h 634578"/>
                  <a:gd name="connsiteX2" fmla="*/ 2973419 w 3018567"/>
                  <a:gd name="connsiteY2" fmla="*/ 36661 h 634578"/>
                  <a:gd name="connsiteX3" fmla="*/ 2941357 w 3018567"/>
                  <a:gd name="connsiteY3" fmla="*/ 43383 h 634578"/>
                  <a:gd name="connsiteX4" fmla="*/ 2040147 w 3018567"/>
                  <a:gd name="connsiteY4" fmla="*/ 621639 h 634578"/>
                  <a:gd name="connsiteX5" fmla="*/ 1035170 w 3018567"/>
                  <a:gd name="connsiteY5" fmla="*/ 634578 h 634578"/>
                  <a:gd name="connsiteX6" fmla="*/ 0 w 3018567"/>
                  <a:gd name="connsiteY6" fmla="*/ 29291 h 634578"/>
                  <a:gd name="connsiteX0" fmla="*/ 0 w 2974711"/>
                  <a:gd name="connsiteY0" fmla="*/ 22069 h 627356"/>
                  <a:gd name="connsiteX1" fmla="*/ 2974711 w 2974711"/>
                  <a:gd name="connsiteY1" fmla="*/ 0 h 627356"/>
                  <a:gd name="connsiteX2" fmla="*/ 2973419 w 2974711"/>
                  <a:gd name="connsiteY2" fmla="*/ 29439 h 627356"/>
                  <a:gd name="connsiteX3" fmla="*/ 2941357 w 2974711"/>
                  <a:gd name="connsiteY3" fmla="*/ 36161 h 627356"/>
                  <a:gd name="connsiteX4" fmla="*/ 2040147 w 2974711"/>
                  <a:gd name="connsiteY4" fmla="*/ 614417 h 627356"/>
                  <a:gd name="connsiteX5" fmla="*/ 1035170 w 2974711"/>
                  <a:gd name="connsiteY5" fmla="*/ 627356 h 627356"/>
                  <a:gd name="connsiteX6" fmla="*/ 0 w 2974711"/>
                  <a:gd name="connsiteY6" fmla="*/ 22069 h 627356"/>
                  <a:gd name="connsiteX0" fmla="*/ 0 w 2974711"/>
                  <a:gd name="connsiteY0" fmla="*/ 22069 h 627356"/>
                  <a:gd name="connsiteX1" fmla="*/ 2974711 w 2974711"/>
                  <a:gd name="connsiteY1" fmla="*/ 0 h 627356"/>
                  <a:gd name="connsiteX2" fmla="*/ 2973419 w 2974711"/>
                  <a:gd name="connsiteY2" fmla="*/ 29439 h 627356"/>
                  <a:gd name="connsiteX3" fmla="*/ 2939452 w 2974711"/>
                  <a:gd name="connsiteY3" fmla="*/ 34256 h 627356"/>
                  <a:gd name="connsiteX4" fmla="*/ 2040147 w 2974711"/>
                  <a:gd name="connsiteY4" fmla="*/ 614417 h 627356"/>
                  <a:gd name="connsiteX5" fmla="*/ 1035170 w 2974711"/>
                  <a:gd name="connsiteY5" fmla="*/ 627356 h 627356"/>
                  <a:gd name="connsiteX6" fmla="*/ 0 w 2974711"/>
                  <a:gd name="connsiteY6" fmla="*/ 22069 h 627356"/>
                  <a:gd name="connsiteX0" fmla="*/ 0 w 2974711"/>
                  <a:gd name="connsiteY0" fmla="*/ 22069 h 627356"/>
                  <a:gd name="connsiteX1" fmla="*/ 2974711 w 2974711"/>
                  <a:gd name="connsiteY1" fmla="*/ 0 h 627356"/>
                  <a:gd name="connsiteX2" fmla="*/ 2973419 w 2974711"/>
                  <a:gd name="connsiteY2" fmla="*/ 29439 h 627356"/>
                  <a:gd name="connsiteX3" fmla="*/ 2939452 w 2974711"/>
                  <a:gd name="connsiteY3" fmla="*/ 34256 h 627356"/>
                  <a:gd name="connsiteX4" fmla="*/ 2040147 w 2974711"/>
                  <a:gd name="connsiteY4" fmla="*/ 614417 h 627356"/>
                  <a:gd name="connsiteX5" fmla="*/ 1035170 w 2974711"/>
                  <a:gd name="connsiteY5" fmla="*/ 627356 h 627356"/>
                  <a:gd name="connsiteX6" fmla="*/ 0 w 2974711"/>
                  <a:gd name="connsiteY6" fmla="*/ 22069 h 627356"/>
                  <a:gd name="connsiteX0" fmla="*/ 0 w 2971799"/>
                  <a:gd name="connsiteY0" fmla="*/ 13333 h 627356"/>
                  <a:gd name="connsiteX1" fmla="*/ 2971799 w 2971799"/>
                  <a:gd name="connsiteY1" fmla="*/ 0 h 627356"/>
                  <a:gd name="connsiteX2" fmla="*/ 2970507 w 2971799"/>
                  <a:gd name="connsiteY2" fmla="*/ 29439 h 627356"/>
                  <a:gd name="connsiteX3" fmla="*/ 2936540 w 2971799"/>
                  <a:gd name="connsiteY3" fmla="*/ 34256 h 627356"/>
                  <a:gd name="connsiteX4" fmla="*/ 2037235 w 2971799"/>
                  <a:gd name="connsiteY4" fmla="*/ 614417 h 627356"/>
                  <a:gd name="connsiteX5" fmla="*/ 1032258 w 2971799"/>
                  <a:gd name="connsiteY5" fmla="*/ 627356 h 627356"/>
                  <a:gd name="connsiteX6" fmla="*/ 0 w 2971799"/>
                  <a:gd name="connsiteY6" fmla="*/ 13333 h 627356"/>
                  <a:gd name="connsiteX0" fmla="*/ 0 w 2977623"/>
                  <a:gd name="connsiteY0" fmla="*/ 7509 h 627356"/>
                  <a:gd name="connsiteX1" fmla="*/ 2977623 w 2977623"/>
                  <a:gd name="connsiteY1" fmla="*/ 0 h 627356"/>
                  <a:gd name="connsiteX2" fmla="*/ 2976331 w 2977623"/>
                  <a:gd name="connsiteY2" fmla="*/ 29439 h 627356"/>
                  <a:gd name="connsiteX3" fmla="*/ 2942364 w 2977623"/>
                  <a:gd name="connsiteY3" fmla="*/ 34256 h 627356"/>
                  <a:gd name="connsiteX4" fmla="*/ 2043059 w 2977623"/>
                  <a:gd name="connsiteY4" fmla="*/ 614417 h 627356"/>
                  <a:gd name="connsiteX5" fmla="*/ 1038082 w 2977623"/>
                  <a:gd name="connsiteY5" fmla="*/ 627356 h 627356"/>
                  <a:gd name="connsiteX6" fmla="*/ 0 w 2977623"/>
                  <a:gd name="connsiteY6" fmla="*/ 7509 h 627356"/>
                  <a:gd name="connsiteX0" fmla="*/ 0 w 2977623"/>
                  <a:gd name="connsiteY0" fmla="*/ 0 h 628583"/>
                  <a:gd name="connsiteX1" fmla="*/ 2977623 w 2977623"/>
                  <a:gd name="connsiteY1" fmla="*/ 1227 h 628583"/>
                  <a:gd name="connsiteX2" fmla="*/ 2976331 w 2977623"/>
                  <a:gd name="connsiteY2" fmla="*/ 30666 h 628583"/>
                  <a:gd name="connsiteX3" fmla="*/ 2942364 w 2977623"/>
                  <a:gd name="connsiteY3" fmla="*/ 35483 h 628583"/>
                  <a:gd name="connsiteX4" fmla="*/ 2043059 w 2977623"/>
                  <a:gd name="connsiteY4" fmla="*/ 615644 h 628583"/>
                  <a:gd name="connsiteX5" fmla="*/ 1038082 w 2977623"/>
                  <a:gd name="connsiteY5" fmla="*/ 628583 h 628583"/>
                  <a:gd name="connsiteX6" fmla="*/ 0 w 2977623"/>
                  <a:gd name="connsiteY6" fmla="*/ 0 h 628583"/>
                  <a:gd name="connsiteX0" fmla="*/ 0 w 2977623"/>
                  <a:gd name="connsiteY0" fmla="*/ 0 h 628583"/>
                  <a:gd name="connsiteX1" fmla="*/ 2977623 w 2977623"/>
                  <a:gd name="connsiteY1" fmla="*/ 1227 h 628583"/>
                  <a:gd name="connsiteX2" fmla="*/ 2976331 w 2977623"/>
                  <a:gd name="connsiteY2" fmla="*/ 30666 h 628583"/>
                  <a:gd name="connsiteX3" fmla="*/ 2942364 w 2977623"/>
                  <a:gd name="connsiteY3" fmla="*/ 35483 h 628583"/>
                  <a:gd name="connsiteX4" fmla="*/ 2034323 w 2977623"/>
                  <a:gd name="connsiteY4" fmla="*/ 621469 h 628583"/>
                  <a:gd name="connsiteX5" fmla="*/ 1038082 w 2977623"/>
                  <a:gd name="connsiteY5" fmla="*/ 628583 h 628583"/>
                  <a:gd name="connsiteX6" fmla="*/ 0 w 2977623"/>
                  <a:gd name="connsiteY6" fmla="*/ 0 h 628583"/>
                  <a:gd name="connsiteX0" fmla="*/ 0 w 2977623"/>
                  <a:gd name="connsiteY0" fmla="*/ 0 h 628583"/>
                  <a:gd name="connsiteX1" fmla="*/ 2977623 w 2977623"/>
                  <a:gd name="connsiteY1" fmla="*/ 1227 h 628583"/>
                  <a:gd name="connsiteX2" fmla="*/ 2976331 w 2977623"/>
                  <a:gd name="connsiteY2" fmla="*/ 30666 h 628583"/>
                  <a:gd name="connsiteX3" fmla="*/ 2942364 w 2977623"/>
                  <a:gd name="connsiteY3" fmla="*/ 35483 h 628583"/>
                  <a:gd name="connsiteX4" fmla="*/ 2034323 w 2977623"/>
                  <a:gd name="connsiteY4" fmla="*/ 621469 h 628583"/>
                  <a:gd name="connsiteX5" fmla="*/ 1038082 w 2977623"/>
                  <a:gd name="connsiteY5" fmla="*/ 628583 h 628583"/>
                  <a:gd name="connsiteX6" fmla="*/ 0 w 2977623"/>
                  <a:gd name="connsiteY6" fmla="*/ 0 h 628583"/>
                  <a:gd name="connsiteX0" fmla="*/ 0 w 2977623"/>
                  <a:gd name="connsiteY0" fmla="*/ 0 h 628583"/>
                  <a:gd name="connsiteX1" fmla="*/ 2977623 w 2977623"/>
                  <a:gd name="connsiteY1" fmla="*/ 1227 h 628583"/>
                  <a:gd name="connsiteX2" fmla="*/ 2976331 w 2977623"/>
                  <a:gd name="connsiteY2" fmla="*/ 30666 h 628583"/>
                  <a:gd name="connsiteX3" fmla="*/ 2942364 w 2977623"/>
                  <a:gd name="connsiteY3" fmla="*/ 35483 h 628583"/>
                  <a:gd name="connsiteX4" fmla="*/ 2034323 w 2977623"/>
                  <a:gd name="connsiteY4" fmla="*/ 621469 h 628583"/>
                  <a:gd name="connsiteX5" fmla="*/ 1038082 w 2977623"/>
                  <a:gd name="connsiteY5" fmla="*/ 628583 h 628583"/>
                  <a:gd name="connsiteX6" fmla="*/ 0 w 2977623"/>
                  <a:gd name="connsiteY6" fmla="*/ 0 h 628583"/>
                  <a:gd name="connsiteX0" fmla="*/ 0 w 2977623"/>
                  <a:gd name="connsiteY0" fmla="*/ 0 h 628583"/>
                  <a:gd name="connsiteX1" fmla="*/ 2977623 w 2977623"/>
                  <a:gd name="connsiteY1" fmla="*/ 1227 h 628583"/>
                  <a:gd name="connsiteX2" fmla="*/ 2976331 w 2977623"/>
                  <a:gd name="connsiteY2" fmla="*/ 30666 h 628583"/>
                  <a:gd name="connsiteX3" fmla="*/ 2942364 w 2977623"/>
                  <a:gd name="connsiteY3" fmla="*/ 35483 h 628583"/>
                  <a:gd name="connsiteX4" fmla="*/ 2040147 w 2977623"/>
                  <a:gd name="connsiteY4" fmla="*/ 627293 h 628583"/>
                  <a:gd name="connsiteX5" fmla="*/ 1038082 w 2977623"/>
                  <a:gd name="connsiteY5" fmla="*/ 628583 h 628583"/>
                  <a:gd name="connsiteX6" fmla="*/ 0 w 2977623"/>
                  <a:gd name="connsiteY6" fmla="*/ 0 h 628583"/>
                  <a:gd name="connsiteX0" fmla="*/ 257545 w 3235168"/>
                  <a:gd name="connsiteY0" fmla="*/ 29987 h 658570"/>
                  <a:gd name="connsiteX1" fmla="*/ 3235168 w 3235168"/>
                  <a:gd name="connsiteY1" fmla="*/ 31214 h 658570"/>
                  <a:gd name="connsiteX2" fmla="*/ 3233876 w 3235168"/>
                  <a:gd name="connsiteY2" fmla="*/ 60653 h 658570"/>
                  <a:gd name="connsiteX3" fmla="*/ 3199909 w 3235168"/>
                  <a:gd name="connsiteY3" fmla="*/ 65470 h 658570"/>
                  <a:gd name="connsiteX4" fmla="*/ 2297692 w 3235168"/>
                  <a:gd name="connsiteY4" fmla="*/ 657280 h 658570"/>
                  <a:gd name="connsiteX5" fmla="*/ 1295627 w 3235168"/>
                  <a:gd name="connsiteY5" fmla="*/ 658570 h 658570"/>
                  <a:gd name="connsiteX6" fmla="*/ 273829 w 3235168"/>
                  <a:gd name="connsiteY6" fmla="*/ 52137 h 658570"/>
                  <a:gd name="connsiteX7" fmla="*/ 257545 w 3235168"/>
                  <a:gd name="connsiteY7" fmla="*/ 29987 h 658570"/>
                  <a:gd name="connsiteX0" fmla="*/ 65559 w 3043182"/>
                  <a:gd name="connsiteY0" fmla="*/ 29072 h 657655"/>
                  <a:gd name="connsiteX1" fmla="*/ 3043182 w 3043182"/>
                  <a:gd name="connsiteY1" fmla="*/ 30299 h 657655"/>
                  <a:gd name="connsiteX2" fmla="*/ 3041890 w 3043182"/>
                  <a:gd name="connsiteY2" fmla="*/ 59738 h 657655"/>
                  <a:gd name="connsiteX3" fmla="*/ 3007923 w 3043182"/>
                  <a:gd name="connsiteY3" fmla="*/ 64555 h 657655"/>
                  <a:gd name="connsiteX4" fmla="*/ 2105706 w 3043182"/>
                  <a:gd name="connsiteY4" fmla="*/ 656365 h 657655"/>
                  <a:gd name="connsiteX5" fmla="*/ 1103641 w 3043182"/>
                  <a:gd name="connsiteY5" fmla="*/ 657655 h 657655"/>
                  <a:gd name="connsiteX6" fmla="*/ 81843 w 3043182"/>
                  <a:gd name="connsiteY6" fmla="*/ 51222 h 657655"/>
                  <a:gd name="connsiteX7" fmla="*/ 65559 w 3043182"/>
                  <a:gd name="connsiteY7" fmla="*/ 29072 h 657655"/>
                  <a:gd name="connsiteX0" fmla="*/ 73774 w 3051397"/>
                  <a:gd name="connsiteY0" fmla="*/ 29072 h 657655"/>
                  <a:gd name="connsiteX1" fmla="*/ 3051397 w 3051397"/>
                  <a:gd name="connsiteY1" fmla="*/ 30299 h 657655"/>
                  <a:gd name="connsiteX2" fmla="*/ 3050105 w 3051397"/>
                  <a:gd name="connsiteY2" fmla="*/ 59738 h 657655"/>
                  <a:gd name="connsiteX3" fmla="*/ 3016138 w 3051397"/>
                  <a:gd name="connsiteY3" fmla="*/ 64555 h 657655"/>
                  <a:gd name="connsiteX4" fmla="*/ 2113921 w 3051397"/>
                  <a:gd name="connsiteY4" fmla="*/ 656365 h 657655"/>
                  <a:gd name="connsiteX5" fmla="*/ 1111856 w 3051397"/>
                  <a:gd name="connsiteY5" fmla="*/ 657655 h 657655"/>
                  <a:gd name="connsiteX6" fmla="*/ 78628 w 3051397"/>
                  <a:gd name="connsiteY6" fmla="*/ 51222 h 657655"/>
                  <a:gd name="connsiteX7" fmla="*/ 73774 w 3051397"/>
                  <a:gd name="connsiteY7" fmla="*/ 29072 h 657655"/>
                  <a:gd name="connsiteX0" fmla="*/ 73774 w 3051397"/>
                  <a:gd name="connsiteY0" fmla="*/ 25227 h 653810"/>
                  <a:gd name="connsiteX1" fmla="*/ 3051397 w 3051397"/>
                  <a:gd name="connsiteY1" fmla="*/ 26454 h 653810"/>
                  <a:gd name="connsiteX2" fmla="*/ 3050105 w 3051397"/>
                  <a:gd name="connsiteY2" fmla="*/ 55893 h 653810"/>
                  <a:gd name="connsiteX3" fmla="*/ 3016138 w 3051397"/>
                  <a:gd name="connsiteY3" fmla="*/ 60710 h 653810"/>
                  <a:gd name="connsiteX4" fmla="*/ 2113921 w 3051397"/>
                  <a:gd name="connsiteY4" fmla="*/ 652520 h 653810"/>
                  <a:gd name="connsiteX5" fmla="*/ 1111856 w 3051397"/>
                  <a:gd name="connsiteY5" fmla="*/ 653810 h 653810"/>
                  <a:gd name="connsiteX6" fmla="*/ 78628 w 3051397"/>
                  <a:gd name="connsiteY6" fmla="*/ 53092 h 653810"/>
                  <a:gd name="connsiteX7" fmla="*/ 73774 w 3051397"/>
                  <a:gd name="connsiteY7" fmla="*/ 25227 h 653810"/>
                  <a:gd name="connsiteX0" fmla="*/ 77972 w 3055595"/>
                  <a:gd name="connsiteY0" fmla="*/ 26493 h 655076"/>
                  <a:gd name="connsiteX1" fmla="*/ 3055595 w 3055595"/>
                  <a:gd name="connsiteY1" fmla="*/ 27720 h 655076"/>
                  <a:gd name="connsiteX2" fmla="*/ 3054303 w 3055595"/>
                  <a:gd name="connsiteY2" fmla="*/ 57159 h 655076"/>
                  <a:gd name="connsiteX3" fmla="*/ 3020336 w 3055595"/>
                  <a:gd name="connsiteY3" fmla="*/ 61976 h 655076"/>
                  <a:gd name="connsiteX4" fmla="*/ 2118119 w 3055595"/>
                  <a:gd name="connsiteY4" fmla="*/ 653786 h 655076"/>
                  <a:gd name="connsiteX5" fmla="*/ 1116054 w 3055595"/>
                  <a:gd name="connsiteY5" fmla="*/ 655076 h 655076"/>
                  <a:gd name="connsiteX6" fmla="*/ 77111 w 3055595"/>
                  <a:gd name="connsiteY6" fmla="*/ 52453 h 655076"/>
                  <a:gd name="connsiteX7" fmla="*/ 77972 w 3055595"/>
                  <a:gd name="connsiteY7" fmla="*/ 26493 h 655076"/>
                  <a:gd name="connsiteX0" fmla="*/ 73775 w 3051398"/>
                  <a:gd name="connsiteY0" fmla="*/ 29071 h 657654"/>
                  <a:gd name="connsiteX1" fmla="*/ 3051398 w 3051398"/>
                  <a:gd name="connsiteY1" fmla="*/ 30298 h 657654"/>
                  <a:gd name="connsiteX2" fmla="*/ 3050106 w 3051398"/>
                  <a:gd name="connsiteY2" fmla="*/ 59737 h 657654"/>
                  <a:gd name="connsiteX3" fmla="*/ 3016139 w 3051398"/>
                  <a:gd name="connsiteY3" fmla="*/ 64554 h 657654"/>
                  <a:gd name="connsiteX4" fmla="*/ 2113922 w 3051398"/>
                  <a:gd name="connsiteY4" fmla="*/ 656364 h 657654"/>
                  <a:gd name="connsiteX5" fmla="*/ 1111857 w 3051398"/>
                  <a:gd name="connsiteY5" fmla="*/ 657654 h 657654"/>
                  <a:gd name="connsiteX6" fmla="*/ 78629 w 3051398"/>
                  <a:gd name="connsiteY6" fmla="*/ 51221 h 657654"/>
                  <a:gd name="connsiteX7" fmla="*/ 73775 w 3051398"/>
                  <a:gd name="connsiteY7" fmla="*/ 29071 h 657654"/>
                  <a:gd name="connsiteX0" fmla="*/ 439 w 2978062"/>
                  <a:gd name="connsiteY0" fmla="*/ 0 h 628583"/>
                  <a:gd name="connsiteX1" fmla="*/ 2978062 w 2978062"/>
                  <a:gd name="connsiteY1" fmla="*/ 1227 h 628583"/>
                  <a:gd name="connsiteX2" fmla="*/ 2976770 w 2978062"/>
                  <a:gd name="connsiteY2" fmla="*/ 30666 h 628583"/>
                  <a:gd name="connsiteX3" fmla="*/ 2942803 w 2978062"/>
                  <a:gd name="connsiteY3" fmla="*/ 35483 h 628583"/>
                  <a:gd name="connsiteX4" fmla="*/ 2040586 w 2978062"/>
                  <a:gd name="connsiteY4" fmla="*/ 627293 h 628583"/>
                  <a:gd name="connsiteX5" fmla="*/ 1038521 w 2978062"/>
                  <a:gd name="connsiteY5" fmla="*/ 628583 h 628583"/>
                  <a:gd name="connsiteX6" fmla="*/ 5293 w 2978062"/>
                  <a:gd name="connsiteY6" fmla="*/ 22150 h 628583"/>
                  <a:gd name="connsiteX7" fmla="*/ 439 w 2978062"/>
                  <a:gd name="connsiteY7" fmla="*/ 0 h 628583"/>
                  <a:gd name="connsiteX0" fmla="*/ 957 w 2978580"/>
                  <a:gd name="connsiteY0" fmla="*/ 0 h 628583"/>
                  <a:gd name="connsiteX1" fmla="*/ 2978580 w 2978580"/>
                  <a:gd name="connsiteY1" fmla="*/ 1227 h 628583"/>
                  <a:gd name="connsiteX2" fmla="*/ 2977288 w 2978580"/>
                  <a:gd name="connsiteY2" fmla="*/ 30666 h 628583"/>
                  <a:gd name="connsiteX3" fmla="*/ 2943321 w 2978580"/>
                  <a:gd name="connsiteY3" fmla="*/ 35483 h 628583"/>
                  <a:gd name="connsiteX4" fmla="*/ 2041104 w 2978580"/>
                  <a:gd name="connsiteY4" fmla="*/ 627293 h 628583"/>
                  <a:gd name="connsiteX5" fmla="*/ 1039039 w 2978580"/>
                  <a:gd name="connsiteY5" fmla="*/ 628583 h 628583"/>
                  <a:gd name="connsiteX6" fmla="*/ 2001 w 2978580"/>
                  <a:gd name="connsiteY6" fmla="*/ 25960 h 628583"/>
                  <a:gd name="connsiteX7" fmla="*/ 957 w 2978580"/>
                  <a:gd name="connsiteY7" fmla="*/ 0 h 628583"/>
                  <a:gd name="connsiteX0" fmla="*/ 343 w 2977966"/>
                  <a:gd name="connsiteY0" fmla="*/ 0 h 628583"/>
                  <a:gd name="connsiteX1" fmla="*/ 2977966 w 2977966"/>
                  <a:gd name="connsiteY1" fmla="*/ 1227 h 628583"/>
                  <a:gd name="connsiteX2" fmla="*/ 2976674 w 2977966"/>
                  <a:gd name="connsiteY2" fmla="*/ 30666 h 628583"/>
                  <a:gd name="connsiteX3" fmla="*/ 2942707 w 2977966"/>
                  <a:gd name="connsiteY3" fmla="*/ 35483 h 628583"/>
                  <a:gd name="connsiteX4" fmla="*/ 2040490 w 2977966"/>
                  <a:gd name="connsiteY4" fmla="*/ 627293 h 628583"/>
                  <a:gd name="connsiteX5" fmla="*/ 1038425 w 2977966"/>
                  <a:gd name="connsiteY5" fmla="*/ 628583 h 628583"/>
                  <a:gd name="connsiteX6" fmla="*/ 7102 w 2977966"/>
                  <a:gd name="connsiteY6" fmla="*/ 27865 h 628583"/>
                  <a:gd name="connsiteX7" fmla="*/ 343 w 2977966"/>
                  <a:gd name="connsiteY7" fmla="*/ 0 h 628583"/>
                  <a:gd name="connsiteX0" fmla="*/ 957 w 2978580"/>
                  <a:gd name="connsiteY0" fmla="*/ 0 h 628583"/>
                  <a:gd name="connsiteX1" fmla="*/ 2978580 w 2978580"/>
                  <a:gd name="connsiteY1" fmla="*/ 1227 h 628583"/>
                  <a:gd name="connsiteX2" fmla="*/ 2977288 w 2978580"/>
                  <a:gd name="connsiteY2" fmla="*/ 30666 h 628583"/>
                  <a:gd name="connsiteX3" fmla="*/ 2943321 w 2978580"/>
                  <a:gd name="connsiteY3" fmla="*/ 35483 h 628583"/>
                  <a:gd name="connsiteX4" fmla="*/ 2041104 w 2978580"/>
                  <a:gd name="connsiteY4" fmla="*/ 627293 h 628583"/>
                  <a:gd name="connsiteX5" fmla="*/ 1039039 w 2978580"/>
                  <a:gd name="connsiteY5" fmla="*/ 628583 h 628583"/>
                  <a:gd name="connsiteX6" fmla="*/ 2001 w 2978580"/>
                  <a:gd name="connsiteY6" fmla="*/ 25960 h 628583"/>
                  <a:gd name="connsiteX7" fmla="*/ 957 w 2978580"/>
                  <a:gd name="connsiteY7" fmla="*/ 0 h 628583"/>
                  <a:gd name="connsiteX0" fmla="*/ 343 w 2977966"/>
                  <a:gd name="connsiteY0" fmla="*/ 0 h 628583"/>
                  <a:gd name="connsiteX1" fmla="*/ 2977966 w 2977966"/>
                  <a:gd name="connsiteY1" fmla="*/ 1227 h 628583"/>
                  <a:gd name="connsiteX2" fmla="*/ 2976674 w 2977966"/>
                  <a:gd name="connsiteY2" fmla="*/ 30666 h 628583"/>
                  <a:gd name="connsiteX3" fmla="*/ 2942707 w 2977966"/>
                  <a:gd name="connsiteY3" fmla="*/ 35483 h 628583"/>
                  <a:gd name="connsiteX4" fmla="*/ 2040490 w 2977966"/>
                  <a:gd name="connsiteY4" fmla="*/ 627293 h 628583"/>
                  <a:gd name="connsiteX5" fmla="*/ 1038425 w 2977966"/>
                  <a:gd name="connsiteY5" fmla="*/ 628583 h 628583"/>
                  <a:gd name="connsiteX6" fmla="*/ 7102 w 2977966"/>
                  <a:gd name="connsiteY6" fmla="*/ 29770 h 628583"/>
                  <a:gd name="connsiteX7" fmla="*/ 343 w 2977966"/>
                  <a:gd name="connsiteY7" fmla="*/ 0 h 628583"/>
                  <a:gd name="connsiteX0" fmla="*/ 957 w 2978580"/>
                  <a:gd name="connsiteY0" fmla="*/ 0 h 628583"/>
                  <a:gd name="connsiteX1" fmla="*/ 2978580 w 2978580"/>
                  <a:gd name="connsiteY1" fmla="*/ 1227 h 628583"/>
                  <a:gd name="connsiteX2" fmla="*/ 2977288 w 2978580"/>
                  <a:gd name="connsiteY2" fmla="*/ 30666 h 628583"/>
                  <a:gd name="connsiteX3" fmla="*/ 2943321 w 2978580"/>
                  <a:gd name="connsiteY3" fmla="*/ 35483 h 628583"/>
                  <a:gd name="connsiteX4" fmla="*/ 2041104 w 2978580"/>
                  <a:gd name="connsiteY4" fmla="*/ 627293 h 628583"/>
                  <a:gd name="connsiteX5" fmla="*/ 1039039 w 2978580"/>
                  <a:gd name="connsiteY5" fmla="*/ 628583 h 628583"/>
                  <a:gd name="connsiteX6" fmla="*/ 2001 w 2978580"/>
                  <a:gd name="connsiteY6" fmla="*/ 27865 h 628583"/>
                  <a:gd name="connsiteX7" fmla="*/ 957 w 2978580"/>
                  <a:gd name="connsiteY7" fmla="*/ 0 h 628583"/>
                  <a:gd name="connsiteX0" fmla="*/ 51304 w 3028927"/>
                  <a:gd name="connsiteY0" fmla="*/ 0 h 628583"/>
                  <a:gd name="connsiteX1" fmla="*/ 3028927 w 3028927"/>
                  <a:gd name="connsiteY1" fmla="*/ 1227 h 628583"/>
                  <a:gd name="connsiteX2" fmla="*/ 3027635 w 3028927"/>
                  <a:gd name="connsiteY2" fmla="*/ 30666 h 628583"/>
                  <a:gd name="connsiteX3" fmla="*/ 2993668 w 3028927"/>
                  <a:gd name="connsiteY3" fmla="*/ 35483 h 628583"/>
                  <a:gd name="connsiteX4" fmla="*/ 2091451 w 3028927"/>
                  <a:gd name="connsiteY4" fmla="*/ 627293 h 628583"/>
                  <a:gd name="connsiteX5" fmla="*/ 1089386 w 3028927"/>
                  <a:gd name="connsiteY5" fmla="*/ 628583 h 628583"/>
                  <a:gd name="connsiteX6" fmla="*/ 84733 w 3028927"/>
                  <a:gd name="connsiteY6" fmla="*/ 52629 h 628583"/>
                  <a:gd name="connsiteX7" fmla="*/ 52348 w 3028927"/>
                  <a:gd name="connsiteY7" fmla="*/ 27865 h 628583"/>
                  <a:gd name="connsiteX8" fmla="*/ 51304 w 3028927"/>
                  <a:gd name="connsiteY8" fmla="*/ 0 h 628583"/>
                  <a:gd name="connsiteX0" fmla="*/ 41159 w 3018782"/>
                  <a:gd name="connsiteY0" fmla="*/ 827 h 629410"/>
                  <a:gd name="connsiteX1" fmla="*/ 3018782 w 3018782"/>
                  <a:gd name="connsiteY1" fmla="*/ 2054 h 629410"/>
                  <a:gd name="connsiteX2" fmla="*/ 3017490 w 3018782"/>
                  <a:gd name="connsiteY2" fmla="*/ 31493 h 629410"/>
                  <a:gd name="connsiteX3" fmla="*/ 2983523 w 3018782"/>
                  <a:gd name="connsiteY3" fmla="*/ 36310 h 629410"/>
                  <a:gd name="connsiteX4" fmla="*/ 2081306 w 3018782"/>
                  <a:gd name="connsiteY4" fmla="*/ 628120 h 629410"/>
                  <a:gd name="connsiteX5" fmla="*/ 1079241 w 3018782"/>
                  <a:gd name="connsiteY5" fmla="*/ 629410 h 629410"/>
                  <a:gd name="connsiteX6" fmla="*/ 89828 w 3018782"/>
                  <a:gd name="connsiteY6" fmla="*/ 47741 h 629410"/>
                  <a:gd name="connsiteX7" fmla="*/ 42203 w 3018782"/>
                  <a:gd name="connsiteY7" fmla="*/ 28692 h 629410"/>
                  <a:gd name="connsiteX8" fmla="*/ 41159 w 3018782"/>
                  <a:gd name="connsiteY8" fmla="*/ 827 h 629410"/>
                  <a:gd name="connsiteX0" fmla="*/ 53927 w 3031550"/>
                  <a:gd name="connsiteY0" fmla="*/ 6254 h 634837"/>
                  <a:gd name="connsiteX1" fmla="*/ 3031550 w 3031550"/>
                  <a:gd name="connsiteY1" fmla="*/ 7481 h 634837"/>
                  <a:gd name="connsiteX2" fmla="*/ 3030258 w 3031550"/>
                  <a:gd name="connsiteY2" fmla="*/ 36920 h 634837"/>
                  <a:gd name="connsiteX3" fmla="*/ 2996291 w 3031550"/>
                  <a:gd name="connsiteY3" fmla="*/ 41737 h 634837"/>
                  <a:gd name="connsiteX4" fmla="*/ 2094074 w 3031550"/>
                  <a:gd name="connsiteY4" fmla="*/ 633547 h 634837"/>
                  <a:gd name="connsiteX5" fmla="*/ 1092009 w 3031550"/>
                  <a:gd name="connsiteY5" fmla="*/ 634837 h 634837"/>
                  <a:gd name="connsiteX6" fmla="*/ 83546 w 3031550"/>
                  <a:gd name="connsiteY6" fmla="*/ 45548 h 634837"/>
                  <a:gd name="connsiteX7" fmla="*/ 54971 w 3031550"/>
                  <a:gd name="connsiteY7" fmla="*/ 34119 h 634837"/>
                  <a:gd name="connsiteX8" fmla="*/ 53927 w 3031550"/>
                  <a:gd name="connsiteY8" fmla="*/ 6254 h 634837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0577 w 2978581"/>
                  <a:gd name="connsiteY6" fmla="*/ 39294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0577 w 2978581"/>
                  <a:gd name="connsiteY6" fmla="*/ 33579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4387 w 2978581"/>
                  <a:gd name="connsiteY6" fmla="*/ 37389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4387 w 2978581"/>
                  <a:gd name="connsiteY6" fmla="*/ 37389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4387 w 2978581"/>
                  <a:gd name="connsiteY6" fmla="*/ 37389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0577 w 2978581"/>
                  <a:gd name="connsiteY6" fmla="*/ 31674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958 w 2978581"/>
                  <a:gd name="connsiteY0" fmla="*/ 0 h 628583"/>
                  <a:gd name="connsiteX1" fmla="*/ 2978581 w 2978581"/>
                  <a:gd name="connsiteY1" fmla="*/ 1227 h 628583"/>
                  <a:gd name="connsiteX2" fmla="*/ 2977289 w 2978581"/>
                  <a:gd name="connsiteY2" fmla="*/ 30666 h 628583"/>
                  <a:gd name="connsiteX3" fmla="*/ 2943322 w 2978581"/>
                  <a:gd name="connsiteY3" fmla="*/ 35483 h 628583"/>
                  <a:gd name="connsiteX4" fmla="*/ 2041105 w 2978581"/>
                  <a:gd name="connsiteY4" fmla="*/ 627293 h 628583"/>
                  <a:gd name="connsiteX5" fmla="*/ 1039040 w 2978581"/>
                  <a:gd name="connsiteY5" fmla="*/ 628583 h 628583"/>
                  <a:gd name="connsiteX6" fmla="*/ 30577 w 2978581"/>
                  <a:gd name="connsiteY6" fmla="*/ 31674 h 628583"/>
                  <a:gd name="connsiteX7" fmla="*/ 2002 w 2978581"/>
                  <a:gd name="connsiteY7" fmla="*/ 27865 h 628583"/>
                  <a:gd name="connsiteX8" fmla="*/ 958 w 2978581"/>
                  <a:gd name="connsiteY8" fmla="*/ 0 h 628583"/>
                  <a:gd name="connsiteX0" fmla="*/ 3275 w 2980898"/>
                  <a:gd name="connsiteY0" fmla="*/ 0 h 628583"/>
                  <a:gd name="connsiteX1" fmla="*/ 2980898 w 2980898"/>
                  <a:gd name="connsiteY1" fmla="*/ 1227 h 628583"/>
                  <a:gd name="connsiteX2" fmla="*/ 2979606 w 2980898"/>
                  <a:gd name="connsiteY2" fmla="*/ 30666 h 628583"/>
                  <a:gd name="connsiteX3" fmla="*/ 2945639 w 2980898"/>
                  <a:gd name="connsiteY3" fmla="*/ 35483 h 628583"/>
                  <a:gd name="connsiteX4" fmla="*/ 2043422 w 2980898"/>
                  <a:gd name="connsiteY4" fmla="*/ 627293 h 628583"/>
                  <a:gd name="connsiteX5" fmla="*/ 1041357 w 2980898"/>
                  <a:gd name="connsiteY5" fmla="*/ 628583 h 628583"/>
                  <a:gd name="connsiteX6" fmla="*/ 32894 w 2980898"/>
                  <a:gd name="connsiteY6" fmla="*/ 31674 h 628583"/>
                  <a:gd name="connsiteX7" fmla="*/ 509 w 2980898"/>
                  <a:gd name="connsiteY7" fmla="*/ 31675 h 628583"/>
                  <a:gd name="connsiteX8" fmla="*/ 3275 w 2980898"/>
                  <a:gd name="connsiteY8" fmla="*/ 0 h 628583"/>
                  <a:gd name="connsiteX0" fmla="*/ 3275 w 2980898"/>
                  <a:gd name="connsiteY0" fmla="*/ 0 h 628583"/>
                  <a:gd name="connsiteX1" fmla="*/ 2980898 w 2980898"/>
                  <a:gd name="connsiteY1" fmla="*/ 1227 h 628583"/>
                  <a:gd name="connsiteX2" fmla="*/ 2979606 w 2980898"/>
                  <a:gd name="connsiteY2" fmla="*/ 30666 h 628583"/>
                  <a:gd name="connsiteX3" fmla="*/ 2945639 w 2980898"/>
                  <a:gd name="connsiteY3" fmla="*/ 35483 h 628583"/>
                  <a:gd name="connsiteX4" fmla="*/ 2043422 w 2980898"/>
                  <a:gd name="connsiteY4" fmla="*/ 627293 h 628583"/>
                  <a:gd name="connsiteX5" fmla="*/ 1041357 w 2980898"/>
                  <a:gd name="connsiteY5" fmla="*/ 628583 h 628583"/>
                  <a:gd name="connsiteX6" fmla="*/ 32894 w 2980898"/>
                  <a:gd name="connsiteY6" fmla="*/ 37389 h 628583"/>
                  <a:gd name="connsiteX7" fmla="*/ 509 w 2980898"/>
                  <a:gd name="connsiteY7" fmla="*/ 31675 h 628583"/>
                  <a:gd name="connsiteX8" fmla="*/ 3275 w 2980898"/>
                  <a:gd name="connsiteY8" fmla="*/ 0 h 628583"/>
                  <a:gd name="connsiteX0" fmla="*/ 607 w 2978230"/>
                  <a:gd name="connsiteY0" fmla="*/ 0 h 628583"/>
                  <a:gd name="connsiteX1" fmla="*/ 2978230 w 2978230"/>
                  <a:gd name="connsiteY1" fmla="*/ 1227 h 628583"/>
                  <a:gd name="connsiteX2" fmla="*/ 2976938 w 2978230"/>
                  <a:gd name="connsiteY2" fmla="*/ 30666 h 628583"/>
                  <a:gd name="connsiteX3" fmla="*/ 2942971 w 2978230"/>
                  <a:gd name="connsiteY3" fmla="*/ 35483 h 628583"/>
                  <a:gd name="connsiteX4" fmla="*/ 2040754 w 2978230"/>
                  <a:gd name="connsiteY4" fmla="*/ 627293 h 628583"/>
                  <a:gd name="connsiteX5" fmla="*/ 1038689 w 2978230"/>
                  <a:gd name="connsiteY5" fmla="*/ 628583 h 628583"/>
                  <a:gd name="connsiteX6" fmla="*/ 30226 w 2978230"/>
                  <a:gd name="connsiteY6" fmla="*/ 37389 h 628583"/>
                  <a:gd name="connsiteX7" fmla="*/ 3556 w 2978230"/>
                  <a:gd name="connsiteY7" fmla="*/ 31675 h 628583"/>
                  <a:gd name="connsiteX8" fmla="*/ 607 w 2978230"/>
                  <a:gd name="connsiteY8" fmla="*/ 0 h 6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8230" h="628583">
                    <a:moveTo>
                      <a:pt x="607" y="0"/>
                    </a:moveTo>
                    <a:lnTo>
                      <a:pt x="2978230" y="1227"/>
                    </a:lnTo>
                    <a:cubicBezTo>
                      <a:pt x="2976277" y="7218"/>
                      <a:pt x="2977441" y="22878"/>
                      <a:pt x="2976938" y="30666"/>
                    </a:cubicBezTo>
                    <a:cubicBezTo>
                      <a:pt x="2972014" y="38280"/>
                      <a:pt x="2957546" y="31332"/>
                      <a:pt x="2942971" y="35483"/>
                    </a:cubicBezTo>
                    <a:cubicBezTo>
                      <a:pt x="2915559" y="112595"/>
                      <a:pt x="2510517" y="533260"/>
                      <a:pt x="2040754" y="627293"/>
                    </a:cubicBezTo>
                    <a:lnTo>
                      <a:pt x="1038689" y="628583"/>
                    </a:lnTo>
                    <a:cubicBezTo>
                      <a:pt x="559456" y="563286"/>
                      <a:pt x="189731" y="263239"/>
                      <a:pt x="30226" y="37389"/>
                    </a:cubicBezTo>
                    <a:cubicBezTo>
                      <a:pt x="28836" y="30614"/>
                      <a:pt x="3412" y="30921"/>
                      <a:pt x="3556" y="31675"/>
                    </a:cubicBezTo>
                    <a:cubicBezTo>
                      <a:pt x="1993" y="33591"/>
                      <a:pt x="-1373" y="6924"/>
                      <a:pt x="607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40000"/>
                      <a:lumOff val="60000"/>
                    </a:schemeClr>
                  </a:gs>
                  <a:gs pos="0">
                    <a:schemeClr val="bg2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73" name="Rectangle 2052">
                <a:extLst>
                  <a:ext uri="{FF2B5EF4-FFF2-40B4-BE49-F238E27FC236}">
                    <a16:creationId xmlns:a16="http://schemas.microsoft.com/office/drawing/2014/main" id="{253F4294-CFAA-12F4-CDB4-69D5404D60D8}"/>
                  </a:ext>
                </a:extLst>
              </p:cNvPr>
              <p:cNvSpPr/>
              <p:nvPr/>
            </p:nvSpPr>
            <p:spPr>
              <a:xfrm>
                <a:off x="4801060" y="2461326"/>
                <a:ext cx="1884726" cy="395189"/>
              </a:xfrm>
              <a:custGeom>
                <a:avLst/>
                <a:gdLst>
                  <a:gd name="connsiteX0" fmla="*/ 0 w 1828800"/>
                  <a:gd name="connsiteY0" fmla="*/ 0 h 457200"/>
                  <a:gd name="connsiteX1" fmla="*/ 1828800 w 1828800"/>
                  <a:gd name="connsiteY1" fmla="*/ 0 h 457200"/>
                  <a:gd name="connsiteX2" fmla="*/ 1828800 w 1828800"/>
                  <a:gd name="connsiteY2" fmla="*/ 457200 h 457200"/>
                  <a:gd name="connsiteX3" fmla="*/ 0 w 1828800"/>
                  <a:gd name="connsiteY3" fmla="*/ 457200 h 457200"/>
                  <a:gd name="connsiteX4" fmla="*/ 0 w 1828800"/>
                  <a:gd name="connsiteY4" fmla="*/ 0 h 457200"/>
                  <a:gd name="connsiteX0" fmla="*/ 0 w 1828800"/>
                  <a:gd name="connsiteY0" fmla="*/ 10470 h 467670"/>
                  <a:gd name="connsiteX1" fmla="*/ 1682217 w 1828800"/>
                  <a:gd name="connsiteY1" fmla="*/ 0 h 467670"/>
                  <a:gd name="connsiteX2" fmla="*/ 1828800 w 1828800"/>
                  <a:gd name="connsiteY2" fmla="*/ 467670 h 467670"/>
                  <a:gd name="connsiteX3" fmla="*/ 0 w 1828800"/>
                  <a:gd name="connsiteY3" fmla="*/ 467670 h 467670"/>
                  <a:gd name="connsiteX4" fmla="*/ 0 w 1828800"/>
                  <a:gd name="connsiteY4" fmla="*/ 10470 h 467670"/>
                  <a:gd name="connsiteX0" fmla="*/ 0 w 1828800"/>
                  <a:gd name="connsiteY0" fmla="*/ 0 h 457200"/>
                  <a:gd name="connsiteX1" fmla="*/ 1752018 w 1828800"/>
                  <a:gd name="connsiteY1" fmla="*/ 13961 h 457200"/>
                  <a:gd name="connsiteX2" fmla="*/ 1828800 w 1828800"/>
                  <a:gd name="connsiteY2" fmla="*/ 457200 h 457200"/>
                  <a:gd name="connsiteX3" fmla="*/ 0 w 1828800"/>
                  <a:gd name="connsiteY3" fmla="*/ 457200 h 457200"/>
                  <a:gd name="connsiteX4" fmla="*/ 0 w 1828800"/>
                  <a:gd name="connsiteY4" fmla="*/ 0 h 457200"/>
                  <a:gd name="connsiteX0" fmla="*/ 0 w 1870681"/>
                  <a:gd name="connsiteY0" fmla="*/ 0 h 457200"/>
                  <a:gd name="connsiteX1" fmla="*/ 1752018 w 1870681"/>
                  <a:gd name="connsiteY1" fmla="*/ 13961 h 457200"/>
                  <a:gd name="connsiteX2" fmla="*/ 1870681 w 1870681"/>
                  <a:gd name="connsiteY2" fmla="*/ 17451 h 457200"/>
                  <a:gd name="connsiteX3" fmla="*/ 0 w 1870681"/>
                  <a:gd name="connsiteY3" fmla="*/ 457200 h 457200"/>
                  <a:gd name="connsiteX4" fmla="*/ 0 w 1870681"/>
                  <a:gd name="connsiteY4" fmla="*/ 0 h 457200"/>
                  <a:gd name="connsiteX0" fmla="*/ 118662 w 1870681"/>
                  <a:gd name="connsiteY0" fmla="*/ 0 h 453710"/>
                  <a:gd name="connsiteX1" fmla="*/ 1752018 w 1870681"/>
                  <a:gd name="connsiteY1" fmla="*/ 10471 h 453710"/>
                  <a:gd name="connsiteX2" fmla="*/ 1870681 w 1870681"/>
                  <a:gd name="connsiteY2" fmla="*/ 13961 h 453710"/>
                  <a:gd name="connsiteX3" fmla="*/ 0 w 1870681"/>
                  <a:gd name="connsiteY3" fmla="*/ 453710 h 453710"/>
                  <a:gd name="connsiteX4" fmla="*/ 118662 w 1870681"/>
                  <a:gd name="connsiteY4" fmla="*/ 0 h 453710"/>
                  <a:gd name="connsiteX0" fmla="*/ 132623 w 1884642"/>
                  <a:gd name="connsiteY0" fmla="*/ 0 h 13961"/>
                  <a:gd name="connsiteX1" fmla="*/ 1765979 w 1884642"/>
                  <a:gd name="connsiteY1" fmla="*/ 10471 h 13961"/>
                  <a:gd name="connsiteX2" fmla="*/ 1884642 w 1884642"/>
                  <a:gd name="connsiteY2" fmla="*/ 13961 h 13961"/>
                  <a:gd name="connsiteX3" fmla="*/ 0 w 1884642"/>
                  <a:gd name="connsiteY3" fmla="*/ 3490 h 13961"/>
                  <a:gd name="connsiteX4" fmla="*/ 132623 w 1884642"/>
                  <a:gd name="connsiteY4" fmla="*/ 0 h 13961"/>
                  <a:gd name="connsiteX0" fmla="*/ 132623 w 1884642"/>
                  <a:gd name="connsiteY0" fmla="*/ 0 h 416492"/>
                  <a:gd name="connsiteX1" fmla="*/ 1765979 w 1884642"/>
                  <a:gd name="connsiteY1" fmla="*/ 10471 h 416492"/>
                  <a:gd name="connsiteX2" fmla="*/ 1884642 w 1884642"/>
                  <a:gd name="connsiteY2" fmla="*/ 13961 h 416492"/>
                  <a:gd name="connsiteX3" fmla="*/ 0 w 1884642"/>
                  <a:gd name="connsiteY3" fmla="*/ 3490 h 416492"/>
                  <a:gd name="connsiteX4" fmla="*/ 132623 w 1884642"/>
                  <a:gd name="connsiteY4" fmla="*/ 0 h 416492"/>
                  <a:gd name="connsiteX0" fmla="*/ 132623 w 1884642"/>
                  <a:gd name="connsiteY0" fmla="*/ 0 h 490311"/>
                  <a:gd name="connsiteX1" fmla="*/ 1765979 w 1884642"/>
                  <a:gd name="connsiteY1" fmla="*/ 10471 h 490311"/>
                  <a:gd name="connsiteX2" fmla="*/ 1884642 w 1884642"/>
                  <a:gd name="connsiteY2" fmla="*/ 13961 h 490311"/>
                  <a:gd name="connsiteX3" fmla="*/ 0 w 1884642"/>
                  <a:gd name="connsiteY3" fmla="*/ 3490 h 490311"/>
                  <a:gd name="connsiteX4" fmla="*/ 132623 w 1884642"/>
                  <a:gd name="connsiteY4" fmla="*/ 0 h 490311"/>
                  <a:gd name="connsiteX0" fmla="*/ 132623 w 1884642"/>
                  <a:gd name="connsiteY0" fmla="*/ 0 h 395549"/>
                  <a:gd name="connsiteX1" fmla="*/ 1765979 w 1884642"/>
                  <a:gd name="connsiteY1" fmla="*/ 10471 h 395549"/>
                  <a:gd name="connsiteX2" fmla="*/ 1884642 w 1884642"/>
                  <a:gd name="connsiteY2" fmla="*/ 13961 h 395549"/>
                  <a:gd name="connsiteX3" fmla="*/ 483958 w 1884642"/>
                  <a:gd name="connsiteY3" fmla="*/ 395542 h 395549"/>
                  <a:gd name="connsiteX4" fmla="*/ 0 w 1884642"/>
                  <a:gd name="connsiteY4" fmla="*/ 3490 h 395549"/>
                  <a:gd name="connsiteX5" fmla="*/ 132623 w 1884642"/>
                  <a:gd name="connsiteY5" fmla="*/ 0 h 395549"/>
                  <a:gd name="connsiteX0" fmla="*/ 132623 w 1884642"/>
                  <a:gd name="connsiteY0" fmla="*/ 0 h 405626"/>
                  <a:gd name="connsiteX1" fmla="*/ 1765979 w 1884642"/>
                  <a:gd name="connsiteY1" fmla="*/ 10471 h 405626"/>
                  <a:gd name="connsiteX2" fmla="*/ 1884642 w 1884642"/>
                  <a:gd name="connsiteY2" fmla="*/ 13961 h 405626"/>
                  <a:gd name="connsiteX3" fmla="*/ 1059821 w 1884642"/>
                  <a:gd name="connsiteY3" fmla="*/ 266409 h 405626"/>
                  <a:gd name="connsiteX4" fmla="*/ 483958 w 1884642"/>
                  <a:gd name="connsiteY4" fmla="*/ 395542 h 405626"/>
                  <a:gd name="connsiteX5" fmla="*/ 0 w 1884642"/>
                  <a:gd name="connsiteY5" fmla="*/ 3490 h 405626"/>
                  <a:gd name="connsiteX6" fmla="*/ 132623 w 1884642"/>
                  <a:gd name="connsiteY6" fmla="*/ 0 h 405626"/>
                  <a:gd name="connsiteX0" fmla="*/ 132623 w 1884642"/>
                  <a:gd name="connsiteY0" fmla="*/ 0 h 432362"/>
                  <a:gd name="connsiteX1" fmla="*/ 1765979 w 1884642"/>
                  <a:gd name="connsiteY1" fmla="*/ 10471 h 432362"/>
                  <a:gd name="connsiteX2" fmla="*/ 1884642 w 1884642"/>
                  <a:gd name="connsiteY2" fmla="*/ 13961 h 432362"/>
                  <a:gd name="connsiteX3" fmla="*/ 1482121 w 1884642"/>
                  <a:gd name="connsiteY3" fmla="*/ 388562 h 432362"/>
                  <a:gd name="connsiteX4" fmla="*/ 483958 w 1884642"/>
                  <a:gd name="connsiteY4" fmla="*/ 395542 h 432362"/>
                  <a:gd name="connsiteX5" fmla="*/ 0 w 1884642"/>
                  <a:gd name="connsiteY5" fmla="*/ 3490 h 432362"/>
                  <a:gd name="connsiteX6" fmla="*/ 132623 w 1884642"/>
                  <a:gd name="connsiteY6" fmla="*/ 0 h 432362"/>
                  <a:gd name="connsiteX0" fmla="*/ 132623 w 1884726"/>
                  <a:gd name="connsiteY0" fmla="*/ 0 h 432362"/>
                  <a:gd name="connsiteX1" fmla="*/ 1765979 w 1884726"/>
                  <a:gd name="connsiteY1" fmla="*/ 10471 h 432362"/>
                  <a:gd name="connsiteX2" fmla="*/ 1884642 w 1884726"/>
                  <a:gd name="connsiteY2" fmla="*/ 13961 h 432362"/>
                  <a:gd name="connsiteX3" fmla="*/ 1482121 w 1884726"/>
                  <a:gd name="connsiteY3" fmla="*/ 388562 h 432362"/>
                  <a:gd name="connsiteX4" fmla="*/ 483958 w 1884726"/>
                  <a:gd name="connsiteY4" fmla="*/ 395542 h 432362"/>
                  <a:gd name="connsiteX5" fmla="*/ 0 w 1884726"/>
                  <a:gd name="connsiteY5" fmla="*/ 3490 h 432362"/>
                  <a:gd name="connsiteX6" fmla="*/ 132623 w 1884726"/>
                  <a:gd name="connsiteY6" fmla="*/ 0 h 432362"/>
                  <a:gd name="connsiteX0" fmla="*/ 132623 w 1884726"/>
                  <a:gd name="connsiteY0" fmla="*/ 0 h 429179"/>
                  <a:gd name="connsiteX1" fmla="*/ 1765979 w 1884726"/>
                  <a:gd name="connsiteY1" fmla="*/ 10471 h 429179"/>
                  <a:gd name="connsiteX2" fmla="*/ 1884642 w 1884726"/>
                  <a:gd name="connsiteY2" fmla="*/ 13961 h 429179"/>
                  <a:gd name="connsiteX3" fmla="*/ 1482121 w 1884726"/>
                  <a:gd name="connsiteY3" fmla="*/ 388562 h 429179"/>
                  <a:gd name="connsiteX4" fmla="*/ 483958 w 1884726"/>
                  <a:gd name="connsiteY4" fmla="*/ 388562 h 429179"/>
                  <a:gd name="connsiteX5" fmla="*/ 0 w 1884726"/>
                  <a:gd name="connsiteY5" fmla="*/ 3490 h 429179"/>
                  <a:gd name="connsiteX6" fmla="*/ 132623 w 1884726"/>
                  <a:gd name="connsiteY6" fmla="*/ 0 h 429179"/>
                  <a:gd name="connsiteX0" fmla="*/ 132623 w 1884726"/>
                  <a:gd name="connsiteY0" fmla="*/ 0 h 429179"/>
                  <a:gd name="connsiteX1" fmla="*/ 1765979 w 1884726"/>
                  <a:gd name="connsiteY1" fmla="*/ 10471 h 429179"/>
                  <a:gd name="connsiteX2" fmla="*/ 1884642 w 1884726"/>
                  <a:gd name="connsiteY2" fmla="*/ 13961 h 429179"/>
                  <a:gd name="connsiteX3" fmla="*/ 1482121 w 1884726"/>
                  <a:gd name="connsiteY3" fmla="*/ 388562 h 429179"/>
                  <a:gd name="connsiteX4" fmla="*/ 483958 w 1884726"/>
                  <a:gd name="connsiteY4" fmla="*/ 388562 h 429179"/>
                  <a:gd name="connsiteX5" fmla="*/ 0 w 1884726"/>
                  <a:gd name="connsiteY5" fmla="*/ 3490 h 429179"/>
                  <a:gd name="connsiteX6" fmla="*/ 132623 w 1884726"/>
                  <a:gd name="connsiteY6" fmla="*/ 0 h 429179"/>
                  <a:gd name="connsiteX0" fmla="*/ 132623 w 1884726"/>
                  <a:gd name="connsiteY0" fmla="*/ 0 h 406730"/>
                  <a:gd name="connsiteX1" fmla="*/ 1765979 w 1884726"/>
                  <a:gd name="connsiteY1" fmla="*/ 10471 h 406730"/>
                  <a:gd name="connsiteX2" fmla="*/ 1884642 w 1884726"/>
                  <a:gd name="connsiteY2" fmla="*/ 13961 h 406730"/>
                  <a:gd name="connsiteX3" fmla="*/ 1482121 w 1884726"/>
                  <a:gd name="connsiteY3" fmla="*/ 388562 h 406730"/>
                  <a:gd name="connsiteX4" fmla="*/ 483958 w 1884726"/>
                  <a:gd name="connsiteY4" fmla="*/ 388562 h 406730"/>
                  <a:gd name="connsiteX5" fmla="*/ 0 w 1884726"/>
                  <a:gd name="connsiteY5" fmla="*/ 3490 h 406730"/>
                  <a:gd name="connsiteX6" fmla="*/ 132623 w 1884726"/>
                  <a:gd name="connsiteY6" fmla="*/ 0 h 406730"/>
                  <a:gd name="connsiteX0" fmla="*/ 132623 w 1884726"/>
                  <a:gd name="connsiteY0" fmla="*/ 0 h 392931"/>
                  <a:gd name="connsiteX1" fmla="*/ 1765979 w 1884726"/>
                  <a:gd name="connsiteY1" fmla="*/ 10471 h 392931"/>
                  <a:gd name="connsiteX2" fmla="*/ 1884642 w 1884726"/>
                  <a:gd name="connsiteY2" fmla="*/ 13961 h 392931"/>
                  <a:gd name="connsiteX3" fmla="*/ 1482121 w 1884726"/>
                  <a:gd name="connsiteY3" fmla="*/ 388562 h 392931"/>
                  <a:gd name="connsiteX4" fmla="*/ 483958 w 1884726"/>
                  <a:gd name="connsiteY4" fmla="*/ 388562 h 392931"/>
                  <a:gd name="connsiteX5" fmla="*/ 0 w 1884726"/>
                  <a:gd name="connsiteY5" fmla="*/ 3490 h 392931"/>
                  <a:gd name="connsiteX6" fmla="*/ 132623 w 1884726"/>
                  <a:gd name="connsiteY6" fmla="*/ 0 h 392931"/>
                  <a:gd name="connsiteX0" fmla="*/ 132623 w 1884726"/>
                  <a:gd name="connsiteY0" fmla="*/ 0 h 388562"/>
                  <a:gd name="connsiteX1" fmla="*/ 1765979 w 1884726"/>
                  <a:gd name="connsiteY1" fmla="*/ 10471 h 388562"/>
                  <a:gd name="connsiteX2" fmla="*/ 1884642 w 1884726"/>
                  <a:gd name="connsiteY2" fmla="*/ 13961 h 388562"/>
                  <a:gd name="connsiteX3" fmla="*/ 1482121 w 1884726"/>
                  <a:gd name="connsiteY3" fmla="*/ 388562 h 388562"/>
                  <a:gd name="connsiteX4" fmla="*/ 483958 w 1884726"/>
                  <a:gd name="connsiteY4" fmla="*/ 388562 h 388562"/>
                  <a:gd name="connsiteX5" fmla="*/ 0 w 1884726"/>
                  <a:gd name="connsiteY5" fmla="*/ 3490 h 388562"/>
                  <a:gd name="connsiteX6" fmla="*/ 132623 w 1884726"/>
                  <a:gd name="connsiteY6" fmla="*/ 0 h 388562"/>
                  <a:gd name="connsiteX0" fmla="*/ 132623 w 1884726"/>
                  <a:gd name="connsiteY0" fmla="*/ 0 h 392931"/>
                  <a:gd name="connsiteX1" fmla="*/ 1765979 w 1884726"/>
                  <a:gd name="connsiteY1" fmla="*/ 10471 h 392931"/>
                  <a:gd name="connsiteX2" fmla="*/ 1884642 w 1884726"/>
                  <a:gd name="connsiteY2" fmla="*/ 13961 h 392931"/>
                  <a:gd name="connsiteX3" fmla="*/ 1482121 w 1884726"/>
                  <a:gd name="connsiteY3" fmla="*/ 388562 h 392931"/>
                  <a:gd name="connsiteX4" fmla="*/ 483958 w 1884726"/>
                  <a:gd name="connsiteY4" fmla="*/ 388562 h 392931"/>
                  <a:gd name="connsiteX5" fmla="*/ 0 w 1884726"/>
                  <a:gd name="connsiteY5" fmla="*/ 3490 h 392931"/>
                  <a:gd name="connsiteX6" fmla="*/ 132623 w 1884726"/>
                  <a:gd name="connsiteY6" fmla="*/ 0 h 392931"/>
                  <a:gd name="connsiteX0" fmla="*/ 132623 w 1884726"/>
                  <a:gd name="connsiteY0" fmla="*/ 0 h 395152"/>
                  <a:gd name="connsiteX1" fmla="*/ 1765979 w 1884726"/>
                  <a:gd name="connsiteY1" fmla="*/ 10471 h 395152"/>
                  <a:gd name="connsiteX2" fmla="*/ 1884642 w 1884726"/>
                  <a:gd name="connsiteY2" fmla="*/ 13961 h 395152"/>
                  <a:gd name="connsiteX3" fmla="*/ 1482121 w 1884726"/>
                  <a:gd name="connsiteY3" fmla="*/ 388562 h 395152"/>
                  <a:gd name="connsiteX4" fmla="*/ 483958 w 1884726"/>
                  <a:gd name="connsiteY4" fmla="*/ 388562 h 395152"/>
                  <a:gd name="connsiteX5" fmla="*/ 0 w 1884726"/>
                  <a:gd name="connsiteY5" fmla="*/ 3490 h 395152"/>
                  <a:gd name="connsiteX6" fmla="*/ 132623 w 1884726"/>
                  <a:gd name="connsiteY6" fmla="*/ 0 h 395152"/>
                  <a:gd name="connsiteX0" fmla="*/ 132623 w 1884726"/>
                  <a:gd name="connsiteY0" fmla="*/ 0 h 394253"/>
                  <a:gd name="connsiteX1" fmla="*/ 1765979 w 1884726"/>
                  <a:gd name="connsiteY1" fmla="*/ 10471 h 394253"/>
                  <a:gd name="connsiteX2" fmla="*/ 1884642 w 1884726"/>
                  <a:gd name="connsiteY2" fmla="*/ 13961 h 394253"/>
                  <a:gd name="connsiteX3" fmla="*/ 1482121 w 1884726"/>
                  <a:gd name="connsiteY3" fmla="*/ 388562 h 394253"/>
                  <a:gd name="connsiteX4" fmla="*/ 483958 w 1884726"/>
                  <a:gd name="connsiteY4" fmla="*/ 388562 h 394253"/>
                  <a:gd name="connsiteX5" fmla="*/ 0 w 1884726"/>
                  <a:gd name="connsiteY5" fmla="*/ 3490 h 394253"/>
                  <a:gd name="connsiteX6" fmla="*/ 132623 w 1884726"/>
                  <a:gd name="connsiteY6" fmla="*/ 0 h 394253"/>
                  <a:gd name="connsiteX0" fmla="*/ 132623 w 1884726"/>
                  <a:gd name="connsiteY0" fmla="*/ 0 h 394253"/>
                  <a:gd name="connsiteX1" fmla="*/ 606111 w 1884726"/>
                  <a:gd name="connsiteY1" fmla="*/ 4655 h 394253"/>
                  <a:gd name="connsiteX2" fmla="*/ 1765979 w 1884726"/>
                  <a:gd name="connsiteY2" fmla="*/ 10471 h 394253"/>
                  <a:gd name="connsiteX3" fmla="*/ 1884642 w 1884726"/>
                  <a:gd name="connsiteY3" fmla="*/ 13961 h 394253"/>
                  <a:gd name="connsiteX4" fmla="*/ 1482121 w 1884726"/>
                  <a:gd name="connsiteY4" fmla="*/ 388562 h 394253"/>
                  <a:gd name="connsiteX5" fmla="*/ 483958 w 1884726"/>
                  <a:gd name="connsiteY5" fmla="*/ 388562 h 394253"/>
                  <a:gd name="connsiteX6" fmla="*/ 0 w 1884726"/>
                  <a:gd name="connsiteY6" fmla="*/ 3490 h 394253"/>
                  <a:gd name="connsiteX7" fmla="*/ 132623 w 1884726"/>
                  <a:gd name="connsiteY7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765979 w 1884726"/>
                  <a:gd name="connsiteY2" fmla="*/ 10471 h 394253"/>
                  <a:gd name="connsiteX3" fmla="*/ 1884642 w 1884726"/>
                  <a:gd name="connsiteY3" fmla="*/ 13961 h 394253"/>
                  <a:gd name="connsiteX4" fmla="*/ 1482121 w 1884726"/>
                  <a:gd name="connsiteY4" fmla="*/ 388562 h 394253"/>
                  <a:gd name="connsiteX5" fmla="*/ 483958 w 1884726"/>
                  <a:gd name="connsiteY5" fmla="*/ 388562 h 394253"/>
                  <a:gd name="connsiteX6" fmla="*/ 0 w 1884726"/>
                  <a:gd name="connsiteY6" fmla="*/ 3490 h 394253"/>
                  <a:gd name="connsiteX7" fmla="*/ 132623 w 1884726"/>
                  <a:gd name="connsiteY7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765979 w 1884726"/>
                  <a:gd name="connsiteY2" fmla="*/ 10471 h 394253"/>
                  <a:gd name="connsiteX3" fmla="*/ 1884642 w 1884726"/>
                  <a:gd name="connsiteY3" fmla="*/ 13961 h 394253"/>
                  <a:gd name="connsiteX4" fmla="*/ 1482121 w 1884726"/>
                  <a:gd name="connsiteY4" fmla="*/ 388562 h 394253"/>
                  <a:gd name="connsiteX5" fmla="*/ 483958 w 1884726"/>
                  <a:gd name="connsiteY5" fmla="*/ 388562 h 394253"/>
                  <a:gd name="connsiteX6" fmla="*/ 0 w 1884726"/>
                  <a:gd name="connsiteY6" fmla="*/ 3490 h 394253"/>
                  <a:gd name="connsiteX7" fmla="*/ 132623 w 1884726"/>
                  <a:gd name="connsiteY7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765979 w 1884726"/>
                  <a:gd name="connsiteY2" fmla="*/ 10471 h 394253"/>
                  <a:gd name="connsiteX3" fmla="*/ 1884642 w 1884726"/>
                  <a:gd name="connsiteY3" fmla="*/ 13961 h 394253"/>
                  <a:gd name="connsiteX4" fmla="*/ 1482121 w 1884726"/>
                  <a:gd name="connsiteY4" fmla="*/ 388562 h 394253"/>
                  <a:gd name="connsiteX5" fmla="*/ 483958 w 1884726"/>
                  <a:gd name="connsiteY5" fmla="*/ 388562 h 394253"/>
                  <a:gd name="connsiteX6" fmla="*/ 0 w 1884726"/>
                  <a:gd name="connsiteY6" fmla="*/ 3490 h 394253"/>
                  <a:gd name="connsiteX7" fmla="*/ 132623 w 1884726"/>
                  <a:gd name="connsiteY7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147072 w 1884726"/>
                  <a:gd name="connsiteY2" fmla="*/ 203589 h 394253"/>
                  <a:gd name="connsiteX3" fmla="*/ 1765979 w 1884726"/>
                  <a:gd name="connsiteY3" fmla="*/ 10471 h 394253"/>
                  <a:gd name="connsiteX4" fmla="*/ 1884642 w 1884726"/>
                  <a:gd name="connsiteY4" fmla="*/ 13961 h 394253"/>
                  <a:gd name="connsiteX5" fmla="*/ 1482121 w 1884726"/>
                  <a:gd name="connsiteY5" fmla="*/ 388562 h 394253"/>
                  <a:gd name="connsiteX6" fmla="*/ 483958 w 1884726"/>
                  <a:gd name="connsiteY6" fmla="*/ 388562 h 394253"/>
                  <a:gd name="connsiteX7" fmla="*/ 0 w 1884726"/>
                  <a:gd name="connsiteY7" fmla="*/ 3490 h 394253"/>
                  <a:gd name="connsiteX8" fmla="*/ 132623 w 1884726"/>
                  <a:gd name="connsiteY8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272715 w 1884726"/>
                  <a:gd name="connsiteY2" fmla="*/ 364132 h 394253"/>
                  <a:gd name="connsiteX3" fmla="*/ 1765979 w 1884726"/>
                  <a:gd name="connsiteY3" fmla="*/ 10471 h 394253"/>
                  <a:gd name="connsiteX4" fmla="*/ 1884642 w 1884726"/>
                  <a:gd name="connsiteY4" fmla="*/ 13961 h 394253"/>
                  <a:gd name="connsiteX5" fmla="*/ 1482121 w 1884726"/>
                  <a:gd name="connsiteY5" fmla="*/ 388562 h 394253"/>
                  <a:gd name="connsiteX6" fmla="*/ 483958 w 1884726"/>
                  <a:gd name="connsiteY6" fmla="*/ 388562 h 394253"/>
                  <a:gd name="connsiteX7" fmla="*/ 0 w 1884726"/>
                  <a:gd name="connsiteY7" fmla="*/ 3490 h 394253"/>
                  <a:gd name="connsiteX8" fmla="*/ 132623 w 1884726"/>
                  <a:gd name="connsiteY8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272715 w 1884726"/>
                  <a:gd name="connsiteY2" fmla="*/ 364132 h 394253"/>
                  <a:gd name="connsiteX3" fmla="*/ 1765979 w 1884726"/>
                  <a:gd name="connsiteY3" fmla="*/ 10471 h 394253"/>
                  <a:gd name="connsiteX4" fmla="*/ 1884642 w 1884726"/>
                  <a:gd name="connsiteY4" fmla="*/ 13961 h 394253"/>
                  <a:gd name="connsiteX5" fmla="*/ 1482121 w 1884726"/>
                  <a:gd name="connsiteY5" fmla="*/ 388562 h 394253"/>
                  <a:gd name="connsiteX6" fmla="*/ 483958 w 1884726"/>
                  <a:gd name="connsiteY6" fmla="*/ 388562 h 394253"/>
                  <a:gd name="connsiteX7" fmla="*/ 0 w 1884726"/>
                  <a:gd name="connsiteY7" fmla="*/ 3490 h 394253"/>
                  <a:gd name="connsiteX8" fmla="*/ 132623 w 1884726"/>
                  <a:gd name="connsiteY8" fmla="*/ 0 h 394253"/>
                  <a:gd name="connsiteX0" fmla="*/ 132623 w 1884726"/>
                  <a:gd name="connsiteY0" fmla="*/ 0 h 394253"/>
                  <a:gd name="connsiteX1" fmla="*/ 672422 w 1884726"/>
                  <a:gd name="connsiteY1" fmla="*/ 364133 h 394253"/>
                  <a:gd name="connsiteX2" fmla="*/ 1272715 w 1884726"/>
                  <a:gd name="connsiteY2" fmla="*/ 364132 h 394253"/>
                  <a:gd name="connsiteX3" fmla="*/ 1765979 w 1884726"/>
                  <a:gd name="connsiteY3" fmla="*/ 10471 h 394253"/>
                  <a:gd name="connsiteX4" fmla="*/ 1884642 w 1884726"/>
                  <a:gd name="connsiteY4" fmla="*/ 13961 h 394253"/>
                  <a:gd name="connsiteX5" fmla="*/ 1482121 w 1884726"/>
                  <a:gd name="connsiteY5" fmla="*/ 388562 h 394253"/>
                  <a:gd name="connsiteX6" fmla="*/ 483958 w 1884726"/>
                  <a:gd name="connsiteY6" fmla="*/ 388562 h 394253"/>
                  <a:gd name="connsiteX7" fmla="*/ 0 w 1884726"/>
                  <a:gd name="connsiteY7" fmla="*/ 3490 h 394253"/>
                  <a:gd name="connsiteX8" fmla="*/ 132623 w 1884726"/>
                  <a:gd name="connsiteY8" fmla="*/ 0 h 394253"/>
                  <a:gd name="connsiteX0" fmla="*/ 132623 w 1884726"/>
                  <a:gd name="connsiteY0" fmla="*/ 0 h 394253"/>
                  <a:gd name="connsiteX1" fmla="*/ 665442 w 1884726"/>
                  <a:gd name="connsiteY1" fmla="*/ 353663 h 394253"/>
                  <a:gd name="connsiteX2" fmla="*/ 1272715 w 1884726"/>
                  <a:gd name="connsiteY2" fmla="*/ 364132 h 394253"/>
                  <a:gd name="connsiteX3" fmla="*/ 1765979 w 1884726"/>
                  <a:gd name="connsiteY3" fmla="*/ 10471 h 394253"/>
                  <a:gd name="connsiteX4" fmla="*/ 1884642 w 1884726"/>
                  <a:gd name="connsiteY4" fmla="*/ 13961 h 394253"/>
                  <a:gd name="connsiteX5" fmla="*/ 1482121 w 1884726"/>
                  <a:gd name="connsiteY5" fmla="*/ 388562 h 394253"/>
                  <a:gd name="connsiteX6" fmla="*/ 483958 w 1884726"/>
                  <a:gd name="connsiteY6" fmla="*/ 388562 h 394253"/>
                  <a:gd name="connsiteX7" fmla="*/ 0 w 1884726"/>
                  <a:gd name="connsiteY7" fmla="*/ 3490 h 394253"/>
                  <a:gd name="connsiteX8" fmla="*/ 132623 w 1884726"/>
                  <a:gd name="connsiteY8" fmla="*/ 0 h 394253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506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506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506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506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157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157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  <a:gd name="connsiteX0" fmla="*/ 132623 w 1884726"/>
                  <a:gd name="connsiteY0" fmla="*/ 936 h 395189"/>
                  <a:gd name="connsiteX1" fmla="*/ 665442 w 1884726"/>
                  <a:gd name="connsiteY1" fmla="*/ 354599 h 395189"/>
                  <a:gd name="connsiteX2" fmla="*/ 1272715 w 1884726"/>
                  <a:gd name="connsiteY2" fmla="*/ 361578 h 395189"/>
                  <a:gd name="connsiteX3" fmla="*/ 1765979 w 1884726"/>
                  <a:gd name="connsiteY3" fmla="*/ 11407 h 395189"/>
                  <a:gd name="connsiteX4" fmla="*/ 1884642 w 1884726"/>
                  <a:gd name="connsiteY4" fmla="*/ 14897 h 395189"/>
                  <a:gd name="connsiteX5" fmla="*/ 1482121 w 1884726"/>
                  <a:gd name="connsiteY5" fmla="*/ 389498 h 395189"/>
                  <a:gd name="connsiteX6" fmla="*/ 483958 w 1884726"/>
                  <a:gd name="connsiteY6" fmla="*/ 389498 h 395189"/>
                  <a:gd name="connsiteX7" fmla="*/ 0 w 1884726"/>
                  <a:gd name="connsiteY7" fmla="*/ 4426 h 395189"/>
                  <a:gd name="connsiteX8" fmla="*/ 132623 w 1884726"/>
                  <a:gd name="connsiteY8" fmla="*/ 936 h 39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4726" h="395189">
                    <a:moveTo>
                      <a:pt x="132623" y="936"/>
                    </a:moveTo>
                    <a:cubicBezTo>
                      <a:pt x="197384" y="83923"/>
                      <a:pt x="387787" y="310003"/>
                      <a:pt x="665442" y="354599"/>
                    </a:cubicBezTo>
                    <a:lnTo>
                      <a:pt x="1272715" y="361578"/>
                    </a:lnTo>
                    <a:cubicBezTo>
                      <a:pt x="1524387" y="292552"/>
                      <a:pt x="1716731" y="83923"/>
                      <a:pt x="1765979" y="11407"/>
                    </a:cubicBezTo>
                    <a:cubicBezTo>
                      <a:pt x="1791572" y="9081"/>
                      <a:pt x="1862538" y="10244"/>
                      <a:pt x="1884642" y="14897"/>
                    </a:cubicBezTo>
                    <a:cubicBezTo>
                      <a:pt x="1889102" y="50573"/>
                      <a:pt x="1715568" y="325901"/>
                      <a:pt x="1482121" y="389498"/>
                    </a:cubicBezTo>
                    <a:cubicBezTo>
                      <a:pt x="1465058" y="390274"/>
                      <a:pt x="552402" y="401907"/>
                      <a:pt x="483958" y="389498"/>
                    </a:cubicBezTo>
                    <a:cubicBezTo>
                      <a:pt x="307321" y="345678"/>
                      <a:pt x="37616" y="112231"/>
                      <a:pt x="0" y="4426"/>
                    </a:cubicBezTo>
                    <a:cubicBezTo>
                      <a:pt x="33738" y="-3718"/>
                      <a:pt x="88415" y="2099"/>
                      <a:pt x="132623" y="936"/>
                    </a:cubicBezTo>
                    <a:close/>
                  </a:path>
                </a:pathLst>
              </a:custGeom>
              <a:gradFill>
                <a:gsLst>
                  <a:gs pos="71000">
                    <a:schemeClr val="accent2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74" name="Rectangle 2053">
                <a:extLst>
                  <a:ext uri="{FF2B5EF4-FFF2-40B4-BE49-F238E27FC236}">
                    <a16:creationId xmlns:a16="http://schemas.microsoft.com/office/drawing/2014/main" id="{F86AA85A-FDA7-7672-E82E-E146A7DA7D1D}"/>
                  </a:ext>
                </a:extLst>
              </p:cNvPr>
              <p:cNvSpPr/>
              <p:nvPr/>
            </p:nvSpPr>
            <p:spPr>
              <a:xfrm>
                <a:off x="4288907" y="2229173"/>
                <a:ext cx="2937510" cy="67511"/>
              </a:xfrm>
              <a:custGeom>
                <a:avLst/>
                <a:gdLst>
                  <a:gd name="connsiteX0" fmla="*/ 0 w 2895600"/>
                  <a:gd name="connsiteY0" fmla="*/ 0 h 152400"/>
                  <a:gd name="connsiteX1" fmla="*/ 2895600 w 2895600"/>
                  <a:gd name="connsiteY1" fmla="*/ 0 h 152400"/>
                  <a:gd name="connsiteX2" fmla="*/ 2895600 w 2895600"/>
                  <a:gd name="connsiteY2" fmla="*/ 152400 h 152400"/>
                  <a:gd name="connsiteX3" fmla="*/ 0 w 2895600"/>
                  <a:gd name="connsiteY3" fmla="*/ 152400 h 152400"/>
                  <a:gd name="connsiteX4" fmla="*/ 0 w 2895600"/>
                  <a:gd name="connsiteY4" fmla="*/ 0 h 152400"/>
                  <a:gd name="connsiteX0" fmla="*/ 22860 w 2895600"/>
                  <a:gd name="connsiteY0" fmla="*/ 11430 h 152400"/>
                  <a:gd name="connsiteX1" fmla="*/ 2895600 w 2895600"/>
                  <a:gd name="connsiteY1" fmla="*/ 0 h 152400"/>
                  <a:gd name="connsiteX2" fmla="*/ 2895600 w 2895600"/>
                  <a:gd name="connsiteY2" fmla="*/ 152400 h 152400"/>
                  <a:gd name="connsiteX3" fmla="*/ 0 w 2895600"/>
                  <a:gd name="connsiteY3" fmla="*/ 152400 h 152400"/>
                  <a:gd name="connsiteX4" fmla="*/ 22860 w 2895600"/>
                  <a:gd name="connsiteY4" fmla="*/ 11430 h 152400"/>
                  <a:gd name="connsiteX0" fmla="*/ 0 w 2872740"/>
                  <a:gd name="connsiteY0" fmla="*/ 11430 h 152400"/>
                  <a:gd name="connsiteX1" fmla="*/ 2872740 w 2872740"/>
                  <a:gd name="connsiteY1" fmla="*/ 0 h 152400"/>
                  <a:gd name="connsiteX2" fmla="*/ 2872740 w 2872740"/>
                  <a:gd name="connsiteY2" fmla="*/ 152400 h 152400"/>
                  <a:gd name="connsiteX3" fmla="*/ 66675 w 2872740"/>
                  <a:gd name="connsiteY3" fmla="*/ 60960 h 152400"/>
                  <a:gd name="connsiteX4" fmla="*/ 0 w 2872740"/>
                  <a:gd name="connsiteY4" fmla="*/ 11430 h 152400"/>
                  <a:gd name="connsiteX0" fmla="*/ 0 w 2872740"/>
                  <a:gd name="connsiteY0" fmla="*/ 11430 h 152400"/>
                  <a:gd name="connsiteX1" fmla="*/ 2872740 w 2872740"/>
                  <a:gd name="connsiteY1" fmla="*/ 0 h 152400"/>
                  <a:gd name="connsiteX2" fmla="*/ 2872740 w 2872740"/>
                  <a:gd name="connsiteY2" fmla="*/ 152400 h 152400"/>
                  <a:gd name="connsiteX3" fmla="*/ 60960 w 2872740"/>
                  <a:gd name="connsiteY3" fmla="*/ 95250 h 152400"/>
                  <a:gd name="connsiteX4" fmla="*/ 0 w 2872740"/>
                  <a:gd name="connsiteY4" fmla="*/ 11430 h 152400"/>
                  <a:gd name="connsiteX0" fmla="*/ 0 w 2889885"/>
                  <a:gd name="connsiteY0" fmla="*/ 11430 h 152400"/>
                  <a:gd name="connsiteX1" fmla="*/ 2889885 w 2889885"/>
                  <a:gd name="connsiteY1" fmla="*/ 0 h 152400"/>
                  <a:gd name="connsiteX2" fmla="*/ 2889885 w 2889885"/>
                  <a:gd name="connsiteY2" fmla="*/ 152400 h 152400"/>
                  <a:gd name="connsiteX3" fmla="*/ 78105 w 2889885"/>
                  <a:gd name="connsiteY3" fmla="*/ 95250 h 152400"/>
                  <a:gd name="connsiteX4" fmla="*/ 0 w 2889885"/>
                  <a:gd name="connsiteY4" fmla="*/ 11430 h 152400"/>
                  <a:gd name="connsiteX0" fmla="*/ 0 w 2889885"/>
                  <a:gd name="connsiteY0" fmla="*/ 11430 h 152400"/>
                  <a:gd name="connsiteX1" fmla="*/ 2889885 w 2889885"/>
                  <a:gd name="connsiteY1" fmla="*/ 0 h 152400"/>
                  <a:gd name="connsiteX2" fmla="*/ 2889885 w 2889885"/>
                  <a:gd name="connsiteY2" fmla="*/ 152400 h 152400"/>
                  <a:gd name="connsiteX3" fmla="*/ 66675 w 2889885"/>
                  <a:gd name="connsiteY3" fmla="*/ 95250 h 152400"/>
                  <a:gd name="connsiteX4" fmla="*/ 0 w 2889885"/>
                  <a:gd name="connsiteY4" fmla="*/ 11430 h 152400"/>
                  <a:gd name="connsiteX0" fmla="*/ 0 w 2924175"/>
                  <a:gd name="connsiteY0" fmla="*/ 1905 h 142875"/>
                  <a:gd name="connsiteX1" fmla="*/ 2924175 w 2924175"/>
                  <a:gd name="connsiteY1" fmla="*/ 0 h 142875"/>
                  <a:gd name="connsiteX2" fmla="*/ 2889885 w 2924175"/>
                  <a:gd name="connsiteY2" fmla="*/ 142875 h 142875"/>
                  <a:gd name="connsiteX3" fmla="*/ 66675 w 2924175"/>
                  <a:gd name="connsiteY3" fmla="*/ 85725 h 142875"/>
                  <a:gd name="connsiteX4" fmla="*/ 0 w 2924175"/>
                  <a:gd name="connsiteY4" fmla="*/ 1905 h 142875"/>
                  <a:gd name="connsiteX0" fmla="*/ 0 w 2924175"/>
                  <a:gd name="connsiteY0" fmla="*/ 1905 h 97155"/>
                  <a:gd name="connsiteX1" fmla="*/ 2924175 w 2924175"/>
                  <a:gd name="connsiteY1" fmla="*/ 0 h 97155"/>
                  <a:gd name="connsiteX2" fmla="*/ 2882265 w 2924175"/>
                  <a:gd name="connsiteY2" fmla="*/ 97155 h 97155"/>
                  <a:gd name="connsiteX3" fmla="*/ 66675 w 2924175"/>
                  <a:gd name="connsiteY3" fmla="*/ 85725 h 97155"/>
                  <a:gd name="connsiteX4" fmla="*/ 0 w 2924175"/>
                  <a:gd name="connsiteY4" fmla="*/ 1905 h 97155"/>
                  <a:gd name="connsiteX0" fmla="*/ 0 w 2924175"/>
                  <a:gd name="connsiteY0" fmla="*/ 1905 h 85725"/>
                  <a:gd name="connsiteX1" fmla="*/ 2924175 w 2924175"/>
                  <a:gd name="connsiteY1" fmla="*/ 0 h 85725"/>
                  <a:gd name="connsiteX2" fmla="*/ 2882265 w 2924175"/>
                  <a:gd name="connsiteY2" fmla="*/ 76200 h 85725"/>
                  <a:gd name="connsiteX3" fmla="*/ 66675 w 2924175"/>
                  <a:gd name="connsiteY3" fmla="*/ 85725 h 85725"/>
                  <a:gd name="connsiteX4" fmla="*/ 0 w 2924175"/>
                  <a:gd name="connsiteY4" fmla="*/ 1905 h 85725"/>
                  <a:gd name="connsiteX0" fmla="*/ 0 w 2924175"/>
                  <a:gd name="connsiteY0" fmla="*/ 1905 h 85725"/>
                  <a:gd name="connsiteX1" fmla="*/ 2924175 w 2924175"/>
                  <a:gd name="connsiteY1" fmla="*/ 0 h 85725"/>
                  <a:gd name="connsiteX2" fmla="*/ 2891790 w 2924175"/>
                  <a:gd name="connsiteY2" fmla="*/ 78105 h 85725"/>
                  <a:gd name="connsiteX3" fmla="*/ 66675 w 2924175"/>
                  <a:gd name="connsiteY3" fmla="*/ 85725 h 85725"/>
                  <a:gd name="connsiteX4" fmla="*/ 0 w 2924175"/>
                  <a:gd name="connsiteY4" fmla="*/ 1905 h 85725"/>
                  <a:gd name="connsiteX0" fmla="*/ 0 w 2937510"/>
                  <a:gd name="connsiteY0" fmla="*/ 1905 h 85725"/>
                  <a:gd name="connsiteX1" fmla="*/ 2937510 w 2937510"/>
                  <a:gd name="connsiteY1" fmla="*/ 0 h 85725"/>
                  <a:gd name="connsiteX2" fmla="*/ 2891790 w 2937510"/>
                  <a:gd name="connsiteY2" fmla="*/ 78105 h 85725"/>
                  <a:gd name="connsiteX3" fmla="*/ 66675 w 2937510"/>
                  <a:gd name="connsiteY3" fmla="*/ 85725 h 85725"/>
                  <a:gd name="connsiteX4" fmla="*/ 0 w 2937510"/>
                  <a:gd name="connsiteY4" fmla="*/ 19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510" h="85725">
                    <a:moveTo>
                      <a:pt x="0" y="1905"/>
                    </a:moveTo>
                    <a:lnTo>
                      <a:pt x="2937510" y="0"/>
                    </a:lnTo>
                    <a:lnTo>
                      <a:pt x="2891790" y="78105"/>
                    </a:lnTo>
                    <a:lnTo>
                      <a:pt x="66675" y="85725"/>
                    </a:lnTo>
                    <a:lnTo>
                      <a:pt x="0" y="1905"/>
                    </a:lnTo>
                    <a:close/>
                  </a:path>
                </a:pathLst>
              </a:cu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E37AB01-C4E4-EA3B-CD95-7EC6670A8E03}"/>
                </a:ext>
              </a:extLst>
            </p:cNvPr>
            <p:cNvGrpSpPr/>
            <p:nvPr/>
          </p:nvGrpSpPr>
          <p:grpSpPr>
            <a:xfrm>
              <a:off x="2306178" y="3768810"/>
              <a:ext cx="4082464" cy="316211"/>
              <a:chOff x="1696579" y="3277820"/>
              <a:chExt cx="4082464" cy="316211"/>
            </a:xfrm>
          </p:grpSpPr>
          <p:sp>
            <p:nvSpPr>
              <p:cNvPr id="49" name="Rounded Rectangle 5">
                <a:extLst>
                  <a:ext uri="{FF2B5EF4-FFF2-40B4-BE49-F238E27FC236}">
                    <a16:creationId xmlns:a16="http://schemas.microsoft.com/office/drawing/2014/main" id="{617AA51B-9CA3-55E1-3065-4C6554F25471}"/>
                  </a:ext>
                </a:extLst>
              </p:cNvPr>
              <p:cNvSpPr/>
              <p:nvPr/>
            </p:nvSpPr>
            <p:spPr>
              <a:xfrm>
                <a:off x="1696579" y="3279996"/>
                <a:ext cx="4082464" cy="31403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12700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1186CF59-7F2C-9780-5BB3-61D806B574E6}"/>
                  </a:ext>
                </a:extLst>
              </p:cNvPr>
              <p:cNvGrpSpPr/>
              <p:nvPr/>
            </p:nvGrpSpPr>
            <p:grpSpPr>
              <a:xfrm>
                <a:off x="2395961" y="3277820"/>
                <a:ext cx="2969824" cy="236131"/>
                <a:chOff x="2395961" y="3277820"/>
                <a:chExt cx="2969824" cy="236131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CD217106-7C6F-49C0-C65B-A306FD1F792E}"/>
                    </a:ext>
                  </a:extLst>
                </p:cNvPr>
                <p:cNvCxnSpPr/>
                <p:nvPr/>
              </p:nvCxnSpPr>
              <p:spPr>
                <a:xfrm rot="360000">
                  <a:off x="2395961" y="3280449"/>
                  <a:ext cx="27300" cy="23159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E93D4F40-6524-BEBB-B674-EF172E65C754}"/>
                    </a:ext>
                  </a:extLst>
                </p:cNvPr>
                <p:cNvCxnSpPr/>
                <p:nvPr/>
              </p:nvCxnSpPr>
              <p:spPr>
                <a:xfrm rot="720000">
                  <a:off x="2543850" y="3279725"/>
                  <a:ext cx="27300" cy="133985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93979D5-AA36-0299-413B-D6CB5F6476B3}"/>
                    </a:ext>
                  </a:extLst>
                </p:cNvPr>
                <p:cNvCxnSpPr/>
                <p:nvPr/>
              </p:nvCxnSpPr>
              <p:spPr>
                <a:xfrm rot="360000">
                  <a:off x="2690535" y="3280449"/>
                  <a:ext cx="27300" cy="23159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4B2E2339-122D-FF72-AF0B-0605D91CCF03}"/>
                    </a:ext>
                  </a:extLst>
                </p:cNvPr>
                <p:cNvCxnSpPr/>
                <p:nvPr/>
              </p:nvCxnSpPr>
              <p:spPr>
                <a:xfrm rot="720000">
                  <a:off x="2837921" y="3281630"/>
                  <a:ext cx="27300" cy="133985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934A54C3-A0FB-357A-402A-5B166940F577}"/>
                    </a:ext>
                  </a:extLst>
                </p:cNvPr>
                <p:cNvCxnSpPr/>
                <p:nvPr/>
              </p:nvCxnSpPr>
              <p:spPr>
                <a:xfrm rot="360000">
                  <a:off x="2984606" y="3282354"/>
                  <a:ext cx="27300" cy="23159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F8F9290-1AF0-0471-AC3E-3E6CD3D00887}"/>
                    </a:ext>
                  </a:extLst>
                </p:cNvPr>
                <p:cNvCxnSpPr/>
                <p:nvPr/>
              </p:nvCxnSpPr>
              <p:spPr>
                <a:xfrm rot="720000">
                  <a:off x="3132495" y="3281630"/>
                  <a:ext cx="27300" cy="133985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0996E18-B18A-3BB9-EBE9-985CA39CD567}"/>
                    </a:ext>
                  </a:extLst>
                </p:cNvPr>
                <p:cNvCxnSpPr/>
                <p:nvPr/>
              </p:nvCxnSpPr>
              <p:spPr>
                <a:xfrm rot="360000">
                  <a:off x="3279180" y="3282354"/>
                  <a:ext cx="27300" cy="23159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A9984B14-EC5A-6565-4FA4-9FF0549F27A8}"/>
                    </a:ext>
                  </a:extLst>
                </p:cNvPr>
                <p:cNvCxnSpPr/>
                <p:nvPr/>
              </p:nvCxnSpPr>
              <p:spPr>
                <a:xfrm rot="720000">
                  <a:off x="3426566" y="3279725"/>
                  <a:ext cx="27300" cy="133985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8464FDB8-3513-55AE-CC57-C07A3B8742D6}"/>
                    </a:ext>
                  </a:extLst>
                </p:cNvPr>
                <p:cNvCxnSpPr/>
                <p:nvPr/>
              </p:nvCxnSpPr>
              <p:spPr>
                <a:xfrm rot="360000">
                  <a:off x="3573251" y="3280449"/>
                  <a:ext cx="27300" cy="23159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980405AB-D2E9-8880-9C37-12E929F420E6}"/>
                    </a:ext>
                  </a:extLst>
                </p:cNvPr>
                <p:cNvCxnSpPr/>
                <p:nvPr/>
              </p:nvCxnSpPr>
              <p:spPr>
                <a:xfrm rot="720000">
                  <a:off x="3721140" y="3279725"/>
                  <a:ext cx="27300" cy="133985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D35B8F93-043D-76A0-E22A-A5F7085F17E7}"/>
                    </a:ext>
                  </a:extLst>
                </p:cNvPr>
                <p:cNvCxnSpPr/>
                <p:nvPr/>
              </p:nvCxnSpPr>
              <p:spPr>
                <a:xfrm rot="360000">
                  <a:off x="3867825" y="3280449"/>
                  <a:ext cx="27300" cy="23159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FF8C102-D42F-BBE3-124B-751D86744919}"/>
                    </a:ext>
                  </a:extLst>
                </p:cNvPr>
                <p:cNvCxnSpPr/>
                <p:nvPr/>
              </p:nvCxnSpPr>
              <p:spPr>
                <a:xfrm rot="720000">
                  <a:off x="4015211" y="3281630"/>
                  <a:ext cx="27300" cy="133985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4EA899B-2A5E-92EC-ED79-5E05246D3543}"/>
                    </a:ext>
                  </a:extLst>
                </p:cNvPr>
                <p:cNvCxnSpPr/>
                <p:nvPr/>
              </p:nvCxnSpPr>
              <p:spPr>
                <a:xfrm rot="360000">
                  <a:off x="4161896" y="3282354"/>
                  <a:ext cx="27300" cy="23159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DE226227-44A4-CF0D-805B-58E8B2ADF427}"/>
                    </a:ext>
                  </a:extLst>
                </p:cNvPr>
                <p:cNvCxnSpPr/>
                <p:nvPr/>
              </p:nvCxnSpPr>
              <p:spPr>
                <a:xfrm rot="720000">
                  <a:off x="4309785" y="3281630"/>
                  <a:ext cx="27300" cy="133985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2DF1FFD8-8AF8-B7E3-6DEE-2BBA123E04F8}"/>
                    </a:ext>
                  </a:extLst>
                </p:cNvPr>
                <p:cNvCxnSpPr/>
                <p:nvPr/>
              </p:nvCxnSpPr>
              <p:spPr>
                <a:xfrm rot="360000">
                  <a:off x="4456470" y="3282354"/>
                  <a:ext cx="27300" cy="23159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9E0CC7EF-C404-334B-F321-4B0E7777CBE3}"/>
                    </a:ext>
                  </a:extLst>
                </p:cNvPr>
                <p:cNvCxnSpPr/>
                <p:nvPr/>
              </p:nvCxnSpPr>
              <p:spPr>
                <a:xfrm rot="720000">
                  <a:off x="4603155" y="3277820"/>
                  <a:ext cx="27300" cy="133985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DB93418-4FDC-1A35-EF1A-BA7BB51CB467}"/>
                    </a:ext>
                  </a:extLst>
                </p:cNvPr>
                <p:cNvCxnSpPr/>
                <p:nvPr/>
              </p:nvCxnSpPr>
              <p:spPr>
                <a:xfrm rot="360000">
                  <a:off x="4749840" y="3278544"/>
                  <a:ext cx="27300" cy="23159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8314825-15E0-03CE-5BA9-B2EBE72D3C37}"/>
                    </a:ext>
                  </a:extLst>
                </p:cNvPr>
                <p:cNvCxnSpPr/>
                <p:nvPr/>
              </p:nvCxnSpPr>
              <p:spPr>
                <a:xfrm rot="720000">
                  <a:off x="4897226" y="3279725"/>
                  <a:ext cx="27300" cy="133985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66ECE006-36B1-6683-4055-DB140B11DFBC}"/>
                    </a:ext>
                  </a:extLst>
                </p:cNvPr>
                <p:cNvCxnSpPr/>
                <p:nvPr/>
              </p:nvCxnSpPr>
              <p:spPr>
                <a:xfrm rot="360000">
                  <a:off x="5043911" y="3280449"/>
                  <a:ext cx="27300" cy="23159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0714E59-49E4-B226-7410-8C72FAB7E7A5}"/>
                    </a:ext>
                  </a:extLst>
                </p:cNvPr>
                <p:cNvCxnSpPr/>
                <p:nvPr/>
              </p:nvCxnSpPr>
              <p:spPr>
                <a:xfrm rot="720000">
                  <a:off x="5191800" y="3279725"/>
                  <a:ext cx="27300" cy="133985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8C976CC0-9BA0-6BF3-C63D-CE91A3232E3B}"/>
                    </a:ext>
                  </a:extLst>
                </p:cNvPr>
                <p:cNvCxnSpPr/>
                <p:nvPr/>
              </p:nvCxnSpPr>
              <p:spPr>
                <a:xfrm rot="360000">
                  <a:off x="5338485" y="3280449"/>
                  <a:ext cx="27300" cy="23159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35AE1E9-D304-A83E-6BDC-3F97407C5C4F}"/>
                </a:ext>
              </a:extLst>
            </p:cNvPr>
            <p:cNvGrpSpPr/>
            <p:nvPr/>
          </p:nvGrpSpPr>
          <p:grpSpPr>
            <a:xfrm>
              <a:off x="2574770" y="3708274"/>
              <a:ext cx="377624" cy="444278"/>
              <a:chOff x="1965171" y="3217284"/>
              <a:chExt cx="377624" cy="444278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9A6680A-86B5-DB83-14DD-BF104023640C}"/>
                  </a:ext>
                </a:extLst>
              </p:cNvPr>
              <p:cNvSpPr/>
              <p:nvPr/>
            </p:nvSpPr>
            <p:spPr>
              <a:xfrm>
                <a:off x="2120918" y="3493217"/>
                <a:ext cx="221877" cy="168345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2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 w="127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2FD765D-13CF-B891-C2B6-5C272E6A8F57}"/>
                  </a:ext>
                </a:extLst>
              </p:cNvPr>
              <p:cNvSpPr/>
              <p:nvPr/>
            </p:nvSpPr>
            <p:spPr>
              <a:xfrm>
                <a:off x="1965171" y="3261180"/>
                <a:ext cx="157018" cy="21968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2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 w="127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AE680EB-DD22-A71E-B1A0-79F5FE2354C1}"/>
                  </a:ext>
                </a:extLst>
              </p:cNvPr>
              <p:cNvSpPr/>
              <p:nvPr/>
            </p:nvSpPr>
            <p:spPr>
              <a:xfrm rot="16200000">
                <a:off x="2150559" y="3188406"/>
                <a:ext cx="155463" cy="2132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72000">
                    <a:schemeClr val="accent1">
                      <a:lumMod val="60000"/>
                      <a:lumOff val="40000"/>
                    </a:schemeClr>
                  </a:gs>
                </a:gsLst>
                <a:lin ang="21594000" scaled="0"/>
                <a:tileRect/>
              </a:gradFill>
              <a:ln w="127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F583407-96FB-294E-77AE-C5E387B562E7}"/>
                </a:ext>
              </a:extLst>
            </p:cNvPr>
            <p:cNvGrpSpPr/>
            <p:nvPr/>
          </p:nvGrpSpPr>
          <p:grpSpPr>
            <a:xfrm>
              <a:off x="2249804" y="3457075"/>
              <a:ext cx="4197705" cy="541739"/>
              <a:chOff x="1640205" y="2966085"/>
              <a:chExt cx="4197705" cy="541739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5A87F2B-672B-F212-1E78-17EADB301E69}"/>
                  </a:ext>
                </a:extLst>
              </p:cNvPr>
              <p:cNvSpPr/>
              <p:nvPr/>
            </p:nvSpPr>
            <p:spPr>
              <a:xfrm>
                <a:off x="5686976" y="2966085"/>
                <a:ext cx="150934" cy="150934"/>
              </a:xfrm>
              <a:prstGeom prst="ellipse">
                <a:avLst/>
              </a:prstGeom>
              <a:gradFill>
                <a:gsLst>
                  <a:gs pos="100000">
                    <a:schemeClr val="accent4"/>
                  </a:gs>
                  <a:gs pos="0">
                    <a:schemeClr val="accent1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EAB9708-4918-8CDF-71DE-3520D36201E4}"/>
                  </a:ext>
                </a:extLst>
              </p:cNvPr>
              <p:cNvSpPr/>
              <p:nvPr/>
            </p:nvSpPr>
            <p:spPr>
              <a:xfrm>
                <a:off x="3633533" y="3027944"/>
                <a:ext cx="216572" cy="216572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4"/>
                  </a:gs>
                  <a:gs pos="0">
                    <a:schemeClr val="accent1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CC7CBB9C-E554-9897-B222-EFA2531F7681}"/>
                  </a:ext>
                </a:extLst>
              </p:cNvPr>
              <p:cNvSpPr/>
              <p:nvPr/>
            </p:nvSpPr>
            <p:spPr>
              <a:xfrm>
                <a:off x="1640205" y="2966085"/>
                <a:ext cx="150934" cy="150934"/>
              </a:xfrm>
              <a:prstGeom prst="ellipse">
                <a:avLst/>
              </a:prstGeom>
              <a:gradFill>
                <a:gsLst>
                  <a:gs pos="100000">
                    <a:schemeClr val="accent4"/>
                  </a:gs>
                  <a:gs pos="0">
                    <a:schemeClr val="accent1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A93CC7B-725F-27A2-53E4-83605B7986CC}"/>
                  </a:ext>
                </a:extLst>
              </p:cNvPr>
              <p:cNvSpPr/>
              <p:nvPr/>
            </p:nvSpPr>
            <p:spPr>
              <a:xfrm>
                <a:off x="5569307" y="3352800"/>
                <a:ext cx="155024" cy="155024"/>
              </a:xfrm>
              <a:prstGeom prst="ellipse">
                <a:avLst/>
              </a:prstGeom>
              <a:gradFill>
                <a:gsLst>
                  <a:gs pos="100000">
                    <a:schemeClr val="accent4"/>
                  </a:gs>
                  <a:gs pos="15000">
                    <a:schemeClr val="accent1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C2E9C24-F2D3-953C-DA1E-483C9BABE583}"/>
                  </a:ext>
                </a:extLst>
              </p:cNvPr>
              <p:cNvSpPr/>
              <p:nvPr/>
            </p:nvSpPr>
            <p:spPr>
              <a:xfrm>
                <a:off x="1752600" y="3352800"/>
                <a:ext cx="155024" cy="155024"/>
              </a:xfrm>
              <a:prstGeom prst="ellipse">
                <a:avLst/>
              </a:prstGeom>
              <a:gradFill>
                <a:gsLst>
                  <a:gs pos="100000">
                    <a:schemeClr val="accent4"/>
                  </a:gs>
                  <a:gs pos="15000">
                    <a:schemeClr val="accent1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4144276-5955-E50A-5EAE-3F70D1393F0F}"/>
                </a:ext>
              </a:extLst>
            </p:cNvPr>
            <p:cNvGrpSpPr/>
            <p:nvPr/>
          </p:nvGrpSpPr>
          <p:grpSpPr>
            <a:xfrm>
              <a:off x="2208656" y="4309317"/>
              <a:ext cx="230886" cy="337476"/>
              <a:chOff x="1599057" y="3795467"/>
              <a:chExt cx="230886" cy="33747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83A03D8-182B-63BB-6457-8CA3BF78BC90}"/>
                  </a:ext>
                </a:extLst>
              </p:cNvPr>
              <p:cNvSpPr/>
              <p:nvPr/>
            </p:nvSpPr>
            <p:spPr>
              <a:xfrm>
                <a:off x="1599057" y="3795467"/>
                <a:ext cx="230886" cy="173445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3"/>
                  </a:gs>
                  <a:gs pos="0">
                    <a:schemeClr val="accent3"/>
                  </a:gs>
                  <a:gs pos="5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CBC0E15-6741-3AF4-DADF-D720BD937A4A}"/>
                  </a:ext>
                </a:extLst>
              </p:cNvPr>
              <p:cNvSpPr/>
              <p:nvPr/>
            </p:nvSpPr>
            <p:spPr>
              <a:xfrm>
                <a:off x="1700720" y="3959498"/>
                <a:ext cx="56200" cy="173445"/>
              </a:xfrm>
              <a:prstGeom prst="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506242-B5AE-9739-9AFA-164D5144F65C}"/>
                </a:ext>
              </a:extLst>
            </p:cNvPr>
            <p:cNvGrpSpPr/>
            <p:nvPr/>
          </p:nvGrpSpPr>
          <p:grpSpPr>
            <a:xfrm>
              <a:off x="6254591" y="4304610"/>
              <a:ext cx="230886" cy="329856"/>
              <a:chOff x="5644992" y="3790760"/>
              <a:chExt cx="230886" cy="329856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00DE133-8438-6BCE-DF16-78A435D958A8}"/>
                  </a:ext>
                </a:extLst>
              </p:cNvPr>
              <p:cNvSpPr/>
              <p:nvPr/>
            </p:nvSpPr>
            <p:spPr>
              <a:xfrm>
                <a:off x="5729563" y="3947171"/>
                <a:ext cx="56200" cy="173445"/>
              </a:xfrm>
              <a:prstGeom prst="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3E2687-97B0-0C82-ABAA-FF197701E15B}"/>
                  </a:ext>
                </a:extLst>
              </p:cNvPr>
              <p:cNvSpPr/>
              <p:nvPr/>
            </p:nvSpPr>
            <p:spPr>
              <a:xfrm>
                <a:off x="5644992" y="3790760"/>
                <a:ext cx="230886" cy="173445"/>
              </a:xfrm>
              <a:prstGeom prst="rect">
                <a:avLst/>
              </a:prstGeom>
              <a:gradFill>
                <a:gsLst>
                  <a:gs pos="100000">
                    <a:schemeClr val="accent3"/>
                  </a:gs>
                  <a:gs pos="0">
                    <a:schemeClr val="accent3"/>
                  </a:gs>
                  <a:gs pos="5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</a:gradFill>
              <a:ln w="1905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AE4DC1A-B8F0-3B6B-8B17-A4871A288662}"/>
                </a:ext>
              </a:extLst>
            </p:cNvPr>
            <p:cNvGrpSpPr/>
            <p:nvPr/>
          </p:nvGrpSpPr>
          <p:grpSpPr>
            <a:xfrm>
              <a:off x="695641" y="4628359"/>
              <a:ext cx="7320441" cy="1307366"/>
              <a:chOff x="695641" y="4605499"/>
              <a:chExt cx="7320441" cy="1307366"/>
            </a:xfrm>
            <a:effectLst>
              <a:reflection blurRad="6350" stA="32000" endPos="55000" dir="5400000" sy="-100000" algn="bl" rotWithShape="0"/>
            </a:effectLst>
          </p:grpSpPr>
          <p:sp>
            <p:nvSpPr>
              <p:cNvPr id="35" name="Rounded Rectangle 6">
                <a:extLst>
                  <a:ext uri="{FF2B5EF4-FFF2-40B4-BE49-F238E27FC236}">
                    <a16:creationId xmlns:a16="http://schemas.microsoft.com/office/drawing/2014/main" id="{770E3F14-CCB6-774F-6CC3-6FAC5171795D}"/>
                  </a:ext>
                </a:extLst>
              </p:cNvPr>
              <p:cNvSpPr/>
              <p:nvPr/>
            </p:nvSpPr>
            <p:spPr>
              <a:xfrm>
                <a:off x="1129920" y="4605499"/>
                <a:ext cx="6432198" cy="947734"/>
              </a:xfrm>
              <a:custGeom>
                <a:avLst/>
                <a:gdLst>
                  <a:gd name="connsiteX0" fmla="*/ 0 w 6432198"/>
                  <a:gd name="connsiteY0" fmla="*/ 154010 h 924043"/>
                  <a:gd name="connsiteX1" fmla="*/ 154010 w 6432198"/>
                  <a:gd name="connsiteY1" fmla="*/ 0 h 924043"/>
                  <a:gd name="connsiteX2" fmla="*/ 6278188 w 6432198"/>
                  <a:gd name="connsiteY2" fmla="*/ 0 h 924043"/>
                  <a:gd name="connsiteX3" fmla="*/ 6432198 w 6432198"/>
                  <a:gd name="connsiteY3" fmla="*/ 154010 h 924043"/>
                  <a:gd name="connsiteX4" fmla="*/ 6432198 w 6432198"/>
                  <a:gd name="connsiteY4" fmla="*/ 770033 h 924043"/>
                  <a:gd name="connsiteX5" fmla="*/ 6278188 w 6432198"/>
                  <a:gd name="connsiteY5" fmla="*/ 924043 h 924043"/>
                  <a:gd name="connsiteX6" fmla="*/ 154010 w 6432198"/>
                  <a:gd name="connsiteY6" fmla="*/ 924043 h 924043"/>
                  <a:gd name="connsiteX7" fmla="*/ 0 w 6432198"/>
                  <a:gd name="connsiteY7" fmla="*/ 770033 h 924043"/>
                  <a:gd name="connsiteX8" fmla="*/ 0 w 6432198"/>
                  <a:gd name="connsiteY8" fmla="*/ 154010 h 924043"/>
                  <a:gd name="connsiteX0" fmla="*/ 0 w 6432198"/>
                  <a:gd name="connsiteY0" fmla="*/ 154010 h 924043"/>
                  <a:gd name="connsiteX1" fmla="*/ 154010 w 6432198"/>
                  <a:gd name="connsiteY1" fmla="*/ 0 h 924043"/>
                  <a:gd name="connsiteX2" fmla="*/ 6278188 w 6432198"/>
                  <a:gd name="connsiteY2" fmla="*/ 0 h 924043"/>
                  <a:gd name="connsiteX3" fmla="*/ 6432198 w 6432198"/>
                  <a:gd name="connsiteY3" fmla="*/ 154010 h 924043"/>
                  <a:gd name="connsiteX4" fmla="*/ 6432198 w 6432198"/>
                  <a:gd name="connsiteY4" fmla="*/ 770033 h 924043"/>
                  <a:gd name="connsiteX5" fmla="*/ 6278188 w 6432198"/>
                  <a:gd name="connsiteY5" fmla="*/ 924043 h 924043"/>
                  <a:gd name="connsiteX6" fmla="*/ 0 w 6432198"/>
                  <a:gd name="connsiteY6" fmla="*/ 770033 h 924043"/>
                  <a:gd name="connsiteX7" fmla="*/ 0 w 6432198"/>
                  <a:gd name="connsiteY7" fmla="*/ 154010 h 924043"/>
                  <a:gd name="connsiteX0" fmla="*/ 0 w 6432198"/>
                  <a:gd name="connsiteY0" fmla="*/ 154010 h 770033"/>
                  <a:gd name="connsiteX1" fmla="*/ 154010 w 6432198"/>
                  <a:gd name="connsiteY1" fmla="*/ 0 h 770033"/>
                  <a:gd name="connsiteX2" fmla="*/ 6278188 w 6432198"/>
                  <a:gd name="connsiteY2" fmla="*/ 0 h 770033"/>
                  <a:gd name="connsiteX3" fmla="*/ 6432198 w 6432198"/>
                  <a:gd name="connsiteY3" fmla="*/ 154010 h 770033"/>
                  <a:gd name="connsiteX4" fmla="*/ 6432198 w 6432198"/>
                  <a:gd name="connsiteY4" fmla="*/ 770033 h 770033"/>
                  <a:gd name="connsiteX5" fmla="*/ 0 w 6432198"/>
                  <a:gd name="connsiteY5" fmla="*/ 770033 h 770033"/>
                  <a:gd name="connsiteX6" fmla="*/ 0 w 6432198"/>
                  <a:gd name="connsiteY6" fmla="*/ 154010 h 770033"/>
                  <a:gd name="connsiteX0" fmla="*/ 0 w 6432198"/>
                  <a:gd name="connsiteY0" fmla="*/ 154010 h 962243"/>
                  <a:gd name="connsiteX1" fmla="*/ 154010 w 6432198"/>
                  <a:gd name="connsiteY1" fmla="*/ 0 h 962243"/>
                  <a:gd name="connsiteX2" fmla="*/ 6278188 w 6432198"/>
                  <a:gd name="connsiteY2" fmla="*/ 0 h 962243"/>
                  <a:gd name="connsiteX3" fmla="*/ 6432198 w 6432198"/>
                  <a:gd name="connsiteY3" fmla="*/ 154010 h 962243"/>
                  <a:gd name="connsiteX4" fmla="*/ 6432198 w 6432198"/>
                  <a:gd name="connsiteY4" fmla="*/ 929059 h 962243"/>
                  <a:gd name="connsiteX5" fmla="*/ 0 w 6432198"/>
                  <a:gd name="connsiteY5" fmla="*/ 770033 h 962243"/>
                  <a:gd name="connsiteX6" fmla="*/ 0 w 6432198"/>
                  <a:gd name="connsiteY6" fmla="*/ 154010 h 962243"/>
                  <a:gd name="connsiteX0" fmla="*/ 0 w 6432198"/>
                  <a:gd name="connsiteY0" fmla="*/ 154010 h 1002543"/>
                  <a:gd name="connsiteX1" fmla="*/ 154010 w 6432198"/>
                  <a:gd name="connsiteY1" fmla="*/ 0 h 1002543"/>
                  <a:gd name="connsiteX2" fmla="*/ 6278188 w 6432198"/>
                  <a:gd name="connsiteY2" fmla="*/ 0 h 1002543"/>
                  <a:gd name="connsiteX3" fmla="*/ 6432198 w 6432198"/>
                  <a:gd name="connsiteY3" fmla="*/ 154010 h 1002543"/>
                  <a:gd name="connsiteX4" fmla="*/ 6432198 w 6432198"/>
                  <a:gd name="connsiteY4" fmla="*/ 929059 h 1002543"/>
                  <a:gd name="connsiteX5" fmla="*/ 10843 w 6432198"/>
                  <a:gd name="connsiteY5" fmla="*/ 921831 h 1002543"/>
                  <a:gd name="connsiteX6" fmla="*/ 0 w 6432198"/>
                  <a:gd name="connsiteY6" fmla="*/ 154010 h 1002543"/>
                  <a:gd name="connsiteX0" fmla="*/ 0 w 6432198"/>
                  <a:gd name="connsiteY0" fmla="*/ 154010 h 972448"/>
                  <a:gd name="connsiteX1" fmla="*/ 154010 w 6432198"/>
                  <a:gd name="connsiteY1" fmla="*/ 0 h 972448"/>
                  <a:gd name="connsiteX2" fmla="*/ 6278188 w 6432198"/>
                  <a:gd name="connsiteY2" fmla="*/ 0 h 972448"/>
                  <a:gd name="connsiteX3" fmla="*/ 6432198 w 6432198"/>
                  <a:gd name="connsiteY3" fmla="*/ 154010 h 972448"/>
                  <a:gd name="connsiteX4" fmla="*/ 6432198 w 6432198"/>
                  <a:gd name="connsiteY4" fmla="*/ 929059 h 972448"/>
                  <a:gd name="connsiteX5" fmla="*/ 10843 w 6432198"/>
                  <a:gd name="connsiteY5" fmla="*/ 921831 h 972448"/>
                  <a:gd name="connsiteX6" fmla="*/ 0 w 6432198"/>
                  <a:gd name="connsiteY6" fmla="*/ 154010 h 972448"/>
                  <a:gd name="connsiteX0" fmla="*/ 0 w 6432198"/>
                  <a:gd name="connsiteY0" fmla="*/ 154010 h 932866"/>
                  <a:gd name="connsiteX1" fmla="*/ 154010 w 6432198"/>
                  <a:gd name="connsiteY1" fmla="*/ 0 h 932866"/>
                  <a:gd name="connsiteX2" fmla="*/ 6278188 w 6432198"/>
                  <a:gd name="connsiteY2" fmla="*/ 0 h 932866"/>
                  <a:gd name="connsiteX3" fmla="*/ 6432198 w 6432198"/>
                  <a:gd name="connsiteY3" fmla="*/ 154010 h 932866"/>
                  <a:gd name="connsiteX4" fmla="*/ 6432198 w 6432198"/>
                  <a:gd name="connsiteY4" fmla="*/ 929059 h 932866"/>
                  <a:gd name="connsiteX5" fmla="*/ 10843 w 6432198"/>
                  <a:gd name="connsiteY5" fmla="*/ 921831 h 932866"/>
                  <a:gd name="connsiteX6" fmla="*/ 0 w 6432198"/>
                  <a:gd name="connsiteY6" fmla="*/ 154010 h 932866"/>
                  <a:gd name="connsiteX0" fmla="*/ 0 w 6432198"/>
                  <a:gd name="connsiteY0" fmla="*/ 154010 h 929059"/>
                  <a:gd name="connsiteX1" fmla="*/ 154010 w 6432198"/>
                  <a:gd name="connsiteY1" fmla="*/ 0 h 929059"/>
                  <a:gd name="connsiteX2" fmla="*/ 6278188 w 6432198"/>
                  <a:gd name="connsiteY2" fmla="*/ 0 h 929059"/>
                  <a:gd name="connsiteX3" fmla="*/ 6432198 w 6432198"/>
                  <a:gd name="connsiteY3" fmla="*/ 154010 h 929059"/>
                  <a:gd name="connsiteX4" fmla="*/ 6432198 w 6432198"/>
                  <a:gd name="connsiteY4" fmla="*/ 929059 h 929059"/>
                  <a:gd name="connsiteX5" fmla="*/ 10843 w 6432198"/>
                  <a:gd name="connsiteY5" fmla="*/ 921831 h 929059"/>
                  <a:gd name="connsiteX6" fmla="*/ 0 w 6432198"/>
                  <a:gd name="connsiteY6" fmla="*/ 154010 h 929059"/>
                  <a:gd name="connsiteX0" fmla="*/ 0 w 6432198"/>
                  <a:gd name="connsiteY0" fmla="*/ 154010 h 929059"/>
                  <a:gd name="connsiteX1" fmla="*/ 154010 w 6432198"/>
                  <a:gd name="connsiteY1" fmla="*/ 0 h 929059"/>
                  <a:gd name="connsiteX2" fmla="*/ 6278188 w 6432198"/>
                  <a:gd name="connsiteY2" fmla="*/ 0 h 929059"/>
                  <a:gd name="connsiteX3" fmla="*/ 6432198 w 6432198"/>
                  <a:gd name="connsiteY3" fmla="*/ 154010 h 929059"/>
                  <a:gd name="connsiteX4" fmla="*/ 6432198 w 6432198"/>
                  <a:gd name="connsiteY4" fmla="*/ 929059 h 929059"/>
                  <a:gd name="connsiteX5" fmla="*/ 10843 w 6432198"/>
                  <a:gd name="connsiteY5" fmla="*/ 921831 h 929059"/>
                  <a:gd name="connsiteX6" fmla="*/ 0 w 6432198"/>
                  <a:gd name="connsiteY6" fmla="*/ 154010 h 929059"/>
                  <a:gd name="connsiteX0" fmla="*/ 0 w 6432198"/>
                  <a:gd name="connsiteY0" fmla="*/ 154010 h 929059"/>
                  <a:gd name="connsiteX1" fmla="*/ 154010 w 6432198"/>
                  <a:gd name="connsiteY1" fmla="*/ 0 h 929059"/>
                  <a:gd name="connsiteX2" fmla="*/ 6278188 w 6432198"/>
                  <a:gd name="connsiteY2" fmla="*/ 0 h 929059"/>
                  <a:gd name="connsiteX3" fmla="*/ 6432198 w 6432198"/>
                  <a:gd name="connsiteY3" fmla="*/ 154010 h 929059"/>
                  <a:gd name="connsiteX4" fmla="*/ 6432198 w 6432198"/>
                  <a:gd name="connsiteY4" fmla="*/ 929059 h 929059"/>
                  <a:gd name="connsiteX5" fmla="*/ 10843 w 6432198"/>
                  <a:gd name="connsiteY5" fmla="*/ 921831 h 929059"/>
                  <a:gd name="connsiteX6" fmla="*/ 0 w 6432198"/>
                  <a:gd name="connsiteY6" fmla="*/ 154010 h 929059"/>
                  <a:gd name="connsiteX0" fmla="*/ 0 w 6432198"/>
                  <a:gd name="connsiteY0" fmla="*/ 154010 h 929059"/>
                  <a:gd name="connsiteX1" fmla="*/ 154010 w 6432198"/>
                  <a:gd name="connsiteY1" fmla="*/ 0 h 929059"/>
                  <a:gd name="connsiteX2" fmla="*/ 6278188 w 6432198"/>
                  <a:gd name="connsiteY2" fmla="*/ 0 h 929059"/>
                  <a:gd name="connsiteX3" fmla="*/ 6432198 w 6432198"/>
                  <a:gd name="connsiteY3" fmla="*/ 154010 h 929059"/>
                  <a:gd name="connsiteX4" fmla="*/ 6432198 w 6432198"/>
                  <a:gd name="connsiteY4" fmla="*/ 929059 h 929059"/>
                  <a:gd name="connsiteX5" fmla="*/ 10843 w 6432198"/>
                  <a:gd name="connsiteY5" fmla="*/ 928945 h 929059"/>
                  <a:gd name="connsiteX6" fmla="*/ 0 w 6432198"/>
                  <a:gd name="connsiteY6" fmla="*/ 154010 h 929059"/>
                  <a:gd name="connsiteX0" fmla="*/ 4416 w 6436614"/>
                  <a:gd name="connsiteY0" fmla="*/ 154010 h 929059"/>
                  <a:gd name="connsiteX1" fmla="*/ 158426 w 6436614"/>
                  <a:gd name="connsiteY1" fmla="*/ 0 h 929059"/>
                  <a:gd name="connsiteX2" fmla="*/ 6282604 w 6436614"/>
                  <a:gd name="connsiteY2" fmla="*/ 0 h 929059"/>
                  <a:gd name="connsiteX3" fmla="*/ 6436614 w 6436614"/>
                  <a:gd name="connsiteY3" fmla="*/ 154010 h 929059"/>
                  <a:gd name="connsiteX4" fmla="*/ 6436614 w 6436614"/>
                  <a:gd name="connsiteY4" fmla="*/ 929059 h 929059"/>
                  <a:gd name="connsiteX5" fmla="*/ 745 w 6436614"/>
                  <a:gd name="connsiteY5" fmla="*/ 925389 h 929059"/>
                  <a:gd name="connsiteX6" fmla="*/ 4416 w 6436614"/>
                  <a:gd name="connsiteY6" fmla="*/ 154010 h 929059"/>
                  <a:gd name="connsiteX0" fmla="*/ 0 w 6432198"/>
                  <a:gd name="connsiteY0" fmla="*/ 154010 h 929059"/>
                  <a:gd name="connsiteX1" fmla="*/ 154010 w 6432198"/>
                  <a:gd name="connsiteY1" fmla="*/ 0 h 929059"/>
                  <a:gd name="connsiteX2" fmla="*/ 6278188 w 6432198"/>
                  <a:gd name="connsiteY2" fmla="*/ 0 h 929059"/>
                  <a:gd name="connsiteX3" fmla="*/ 6432198 w 6432198"/>
                  <a:gd name="connsiteY3" fmla="*/ 154010 h 929059"/>
                  <a:gd name="connsiteX4" fmla="*/ 6432198 w 6432198"/>
                  <a:gd name="connsiteY4" fmla="*/ 929059 h 929059"/>
                  <a:gd name="connsiteX5" fmla="*/ 3586 w 6432198"/>
                  <a:gd name="connsiteY5" fmla="*/ 928945 h 929059"/>
                  <a:gd name="connsiteX6" fmla="*/ 0 w 6432198"/>
                  <a:gd name="connsiteY6" fmla="*/ 154010 h 92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32198" h="929059">
                    <a:moveTo>
                      <a:pt x="0" y="154010"/>
                    </a:moveTo>
                    <a:cubicBezTo>
                      <a:pt x="0" y="68953"/>
                      <a:pt x="68953" y="0"/>
                      <a:pt x="154010" y="0"/>
                    </a:cubicBezTo>
                    <a:lnTo>
                      <a:pt x="6278188" y="0"/>
                    </a:lnTo>
                    <a:cubicBezTo>
                      <a:pt x="6363245" y="0"/>
                      <a:pt x="6432198" y="68953"/>
                      <a:pt x="6432198" y="154010"/>
                    </a:cubicBezTo>
                    <a:lnTo>
                      <a:pt x="6432198" y="929059"/>
                    </a:lnTo>
                    <a:lnTo>
                      <a:pt x="3586" y="928945"/>
                    </a:lnTo>
                    <a:cubicBezTo>
                      <a:pt x="-28" y="673005"/>
                      <a:pt x="3614" y="409950"/>
                      <a:pt x="0" y="15401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96000">
                    <a:schemeClr val="accent3">
                      <a:lumMod val="75000"/>
                    </a:schemeClr>
                  </a:gs>
                  <a:gs pos="6000">
                    <a:schemeClr val="accent3">
                      <a:lumMod val="7500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>
                <a:innerShdw blurRad="88900" dist="50800" dir="16200000">
                  <a:schemeClr val="bg2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36" name="Rounded Rectangle 3">
                <a:extLst>
                  <a:ext uri="{FF2B5EF4-FFF2-40B4-BE49-F238E27FC236}">
                    <a16:creationId xmlns:a16="http://schemas.microsoft.com/office/drawing/2014/main" id="{A4407856-70E1-8442-8623-1A9707FF7476}"/>
                  </a:ext>
                </a:extLst>
              </p:cNvPr>
              <p:cNvSpPr/>
              <p:nvPr/>
            </p:nvSpPr>
            <p:spPr>
              <a:xfrm>
                <a:off x="695641" y="5550217"/>
                <a:ext cx="7320441" cy="3626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/>
                  </a:gs>
                  <a:gs pos="90000">
                    <a:schemeClr val="accent3"/>
                  </a:gs>
                  <a:gs pos="10000">
                    <a:schemeClr val="accent3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76200" dist="38100" dir="16200000" rotWithShape="0">
                  <a:schemeClr val="bg2"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5B6B155-34A8-8381-9AC3-2E2F04A3E742}"/>
              </a:ext>
            </a:extLst>
          </p:cNvPr>
          <p:cNvGrpSpPr/>
          <p:nvPr/>
        </p:nvGrpSpPr>
        <p:grpSpPr>
          <a:xfrm>
            <a:off x="6646284" y="2292275"/>
            <a:ext cx="1088154" cy="930437"/>
            <a:chOff x="8249102" y="2730202"/>
            <a:chExt cx="1088154" cy="837081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C39B55B-1E78-D3FD-FCBE-3F2D3CEA52D0}"/>
                </a:ext>
              </a:extLst>
            </p:cNvPr>
            <p:cNvSpPr/>
            <p:nvPr/>
          </p:nvSpPr>
          <p:spPr>
            <a:xfrm>
              <a:off x="8776717" y="3082198"/>
              <a:ext cx="560539" cy="485085"/>
            </a:xfrm>
            <a:prstGeom prst="ellipse">
              <a:avLst/>
            </a:prstGeom>
            <a:gradFill flip="none" rotWithShape="1">
              <a:gsLst>
                <a:gs pos="78000">
                  <a:schemeClr val="accent2"/>
                </a:gs>
                <a:gs pos="39000">
                  <a:schemeClr val="accent1"/>
                </a:gs>
                <a:gs pos="18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406400" dist="50800">
                <a:schemeClr val="accent3">
                  <a:lumMod val="75000"/>
                  <a:alpha val="64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65D3D3E-817E-DE6F-08F0-91BFADE67EDD}"/>
                </a:ext>
              </a:extLst>
            </p:cNvPr>
            <p:cNvSpPr/>
            <p:nvPr/>
          </p:nvSpPr>
          <p:spPr>
            <a:xfrm>
              <a:off x="8249102" y="3075663"/>
              <a:ext cx="560540" cy="485085"/>
            </a:xfrm>
            <a:prstGeom prst="ellipse">
              <a:avLst/>
            </a:prstGeom>
            <a:gradFill flip="none" rotWithShape="1">
              <a:gsLst>
                <a:gs pos="78000">
                  <a:schemeClr val="accent2">
                    <a:lumMod val="60000"/>
                    <a:lumOff val="40000"/>
                  </a:schemeClr>
                </a:gs>
                <a:gs pos="39000">
                  <a:schemeClr val="accent2">
                    <a:lumMod val="60000"/>
                    <a:lumOff val="40000"/>
                  </a:schemeClr>
                </a:gs>
                <a:gs pos="18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406400" dist="50800">
                <a:schemeClr val="accent3">
                  <a:lumMod val="75000"/>
                  <a:alpha val="64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6F1D65-3398-DA99-3B1B-24FC822F81AC}"/>
                </a:ext>
              </a:extLst>
            </p:cNvPr>
            <p:cNvSpPr/>
            <p:nvPr/>
          </p:nvSpPr>
          <p:spPr>
            <a:xfrm>
              <a:off x="8552716" y="2730202"/>
              <a:ext cx="515827" cy="446393"/>
            </a:xfrm>
            <a:prstGeom prst="ellipse">
              <a:avLst/>
            </a:prstGeom>
            <a:gradFill flip="none" rotWithShape="1">
              <a:gsLst>
                <a:gs pos="78000">
                  <a:schemeClr val="accent4"/>
                </a:gs>
                <a:gs pos="39000">
                  <a:schemeClr val="accent4">
                    <a:lumMod val="60000"/>
                    <a:lumOff val="40000"/>
                  </a:schemeClr>
                </a:gs>
                <a:gs pos="18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406400" dist="50800">
                <a:schemeClr val="accent3">
                  <a:lumMod val="75000"/>
                  <a:alpha val="64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510EC1B-593A-C7BA-6B5E-838F08C230D6}"/>
              </a:ext>
            </a:extLst>
          </p:cNvPr>
          <p:cNvGrpSpPr/>
          <p:nvPr/>
        </p:nvGrpSpPr>
        <p:grpSpPr>
          <a:xfrm>
            <a:off x="7843034" y="626587"/>
            <a:ext cx="4358190" cy="2597771"/>
            <a:chOff x="5630756" y="1411516"/>
            <a:chExt cx="4173145" cy="269911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53A943-67A2-1142-E8FC-3ED3D90D045E}"/>
                </a:ext>
              </a:extLst>
            </p:cNvPr>
            <p:cNvSpPr/>
            <p:nvPr/>
          </p:nvSpPr>
          <p:spPr>
            <a:xfrm>
              <a:off x="5630756" y="1801843"/>
              <a:ext cx="4048905" cy="230878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Assume 8 hours of sunlight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Assume no losses in conversion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Usage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100 MW 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solar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 for 8 hours (800 MWh)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400 MW 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storage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 for 4 hour discharge (1600 MWh)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Storage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200 MW 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solar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 to charge storage 8 hours (1600 MWh)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72828EB-6229-9573-9889-272B01C08C43}"/>
                </a:ext>
              </a:extLst>
            </p:cNvPr>
            <p:cNvCxnSpPr/>
            <p:nvPr/>
          </p:nvCxnSpPr>
          <p:spPr>
            <a:xfrm>
              <a:off x="6104325" y="1763869"/>
              <a:ext cx="27432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81000">
                    <a:schemeClr val="accent4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D9645A-6780-CB94-2F06-397F555962B2}"/>
                </a:ext>
              </a:extLst>
            </p:cNvPr>
            <p:cNvSpPr/>
            <p:nvPr/>
          </p:nvSpPr>
          <p:spPr>
            <a:xfrm>
              <a:off x="5630757" y="1411516"/>
              <a:ext cx="4173144" cy="3847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300 MW Solar + 400 MW Batteries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B94D8CF-DDCA-51E7-8465-B04616D26F80}"/>
                </a:ext>
              </a:extLst>
            </p:cNvPr>
            <p:cNvCxnSpPr/>
            <p:nvPr/>
          </p:nvCxnSpPr>
          <p:spPr>
            <a:xfrm>
              <a:off x="6104325" y="1798704"/>
              <a:ext cx="27432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60000"/>
                      <a:lumOff val="4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62ACE8-076D-7C6B-FC4B-79CB9B8D227C}"/>
              </a:ext>
            </a:extLst>
          </p:cNvPr>
          <p:cNvGrpSpPr/>
          <p:nvPr/>
        </p:nvGrpSpPr>
        <p:grpSpPr>
          <a:xfrm>
            <a:off x="709073" y="618183"/>
            <a:ext cx="3982337" cy="1476878"/>
            <a:chOff x="5776440" y="1399349"/>
            <a:chExt cx="3723176" cy="14771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0BD433-7A7B-84C9-8501-29465352A7F6}"/>
                </a:ext>
              </a:extLst>
            </p:cNvPr>
            <p:cNvSpPr/>
            <p:nvPr/>
          </p:nvSpPr>
          <p:spPr>
            <a:xfrm>
              <a:off x="5776440" y="1799089"/>
              <a:ext cx="3576567" cy="107743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100 MW Traditional Base Load generates 2400 MWh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83268D-7924-D3D2-D225-FD52DEB30BCB}"/>
                </a:ext>
              </a:extLst>
            </p:cNvPr>
            <p:cNvCxnSpPr/>
            <p:nvPr/>
          </p:nvCxnSpPr>
          <p:spPr>
            <a:xfrm>
              <a:off x="6104325" y="1763869"/>
              <a:ext cx="27432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81000">
                    <a:schemeClr val="accent4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379585-1F71-D305-C4D5-EE5749E17BAB}"/>
                </a:ext>
              </a:extLst>
            </p:cNvPr>
            <p:cNvSpPr/>
            <p:nvPr/>
          </p:nvSpPr>
          <p:spPr>
            <a:xfrm>
              <a:off x="5776440" y="1399349"/>
              <a:ext cx="3723176" cy="3847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100 MW Base Load Generation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3D9B0CE-D298-4573-20CB-1B269B8F1386}"/>
                </a:ext>
              </a:extLst>
            </p:cNvPr>
            <p:cNvCxnSpPr>
              <a:cxnSpLocks/>
            </p:cNvCxnSpPr>
            <p:nvPr/>
          </p:nvCxnSpPr>
          <p:spPr>
            <a:xfrm>
              <a:off x="6104325" y="1798704"/>
              <a:ext cx="2851953" cy="385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60000"/>
                      <a:lumOff val="4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9088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25" descr="Sky pastel color gradient">
            <a:extLst>
              <a:ext uri="{FF2B5EF4-FFF2-40B4-BE49-F238E27FC236}">
                <a16:creationId xmlns:a16="http://schemas.microsoft.com/office/drawing/2014/main" id="{97299AF4-5045-C0F7-E9F3-93A4759A6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59"/>
          <a:stretch/>
        </p:blipFill>
        <p:spPr>
          <a:xfrm>
            <a:off x="393768" y="807013"/>
            <a:ext cx="11798232" cy="5632599"/>
          </a:xfrm>
          <a:prstGeom prst="rect">
            <a:avLst/>
          </a:prstGeom>
        </p:spPr>
      </p:pic>
      <p:pic>
        <p:nvPicPr>
          <p:cNvPr id="241" name="Picture 240" descr="Sky pastel color gradient">
            <a:extLst>
              <a:ext uri="{FF2B5EF4-FFF2-40B4-BE49-F238E27FC236}">
                <a16:creationId xmlns:a16="http://schemas.microsoft.com/office/drawing/2014/main" id="{D4D2DEAC-4E3E-6D9C-1FC4-78CC62B80F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677"/>
          <a:stretch/>
        </p:blipFill>
        <p:spPr>
          <a:xfrm>
            <a:off x="393768" y="273614"/>
            <a:ext cx="11795098" cy="762403"/>
          </a:xfrm>
          <a:prstGeom prst="rect">
            <a:avLst/>
          </a:prstGeom>
        </p:spPr>
      </p:pic>
      <p:pic>
        <p:nvPicPr>
          <p:cNvPr id="366" name="Picture 365" descr="Blue and white gradient">
            <a:extLst>
              <a:ext uri="{FF2B5EF4-FFF2-40B4-BE49-F238E27FC236}">
                <a16:creationId xmlns:a16="http://schemas.microsoft.com/office/drawing/2014/main" id="{8D457132-D962-09AC-7F45-D824A55F9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7" y="269677"/>
            <a:ext cx="11827425" cy="6218688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818E37F1-65C5-9D9E-2183-53F36D651E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9" b="90871" l="1772" r="64461">
                        <a14:foregroundMark x1="5732" y1="29876" x2="15112" y2="83402"/>
                        <a14:foregroundMark x1="11464" y1="28631" x2="21105" y2="78838"/>
                        <a14:foregroundMark x1="13913" y1="39834" x2="12142" y2="19502"/>
                        <a14:foregroundMark x1="3179" y1="27801" x2="3596" y2="54357"/>
                        <a14:foregroundMark x1="6357" y1="76349" x2="12871" y2="92531"/>
                        <a14:foregroundMark x1="37702" y1="83817" x2="47160" y2="80498"/>
                        <a14:foregroundMark x1="34155" y1="85062" x2="34351" y2="84993"/>
                        <a14:foregroundMark x1="12871" y1="92531" x2="34155" y2="85062"/>
                        <a14:foregroundMark x1="47160" y1="80498" x2="47994" y2="65560"/>
                        <a14:foregroundMark x1="53465" y1="75519" x2="55810" y2="60166"/>
                        <a14:foregroundMark x1="46274" y1="11618" x2="44242" y2="17012"/>
                        <a14:foregroundMark x1="46952" y1="14523" x2="55706" y2="35685"/>
                        <a14:foregroundMark x1="56227" y1="43983" x2="59197" y2="73859"/>
                        <a14:foregroundMark x1="60500" y1="88382" x2="63158" y2="91701"/>
                        <a14:foregroundMark x1="53986" y1="53527" x2="64461" y2="81328"/>
                        <a14:foregroundMark x1="10526" y1="78838" x2="1772" y2="85062"/>
                        <a14:foregroundMark x1="36477" y1="56432" x2="34497" y2="59336"/>
                        <a14:backgroundMark x1="37311" y1="77178" x2="37311" y2="77178"/>
                        <a14:backgroundMark x1="36060" y1="85062" x2="36060" y2="85062"/>
                        <a14:backgroundMark x1="35070" y1="85062" x2="35070" y2="85062"/>
                        <a14:backgroundMark x1="35175" y1="85062" x2="35956" y2="85892"/>
                        <a14:backgroundMark x1="36425" y1="84232" x2="36425" y2="84232"/>
                        <a14:backgroundMark x1="36321" y1="84647" x2="36060" y2="85062"/>
                        <a14:backgroundMark x1="36373" y1="84232" x2="36634" y2="84232"/>
                        <a14:backgroundMark x1="36686" y1="83402" x2="36842" y2="82988"/>
                        <a14:backgroundMark x1="36842" y1="82988" x2="36894" y2="82988"/>
                        <a14:backgroundMark x1="36894" y1="83402" x2="36894" y2="83402"/>
                        <a14:backgroundMark x1="36738" y1="83817" x2="36738" y2="85062"/>
                        <a14:backgroundMark x1="34758" y1="84232" x2="35122" y2="85062"/>
                        <a14:backgroundMark x1="34914" y1="85477" x2="34497" y2="83817"/>
                        <a14:backgroundMark x1="34497" y1="83817" x2="34914" y2="85892"/>
                        <a14:backgroundMark x1="34810" y1="86307" x2="34706" y2="85892"/>
                      </a14:backgroundRemoval>
                    </a14:imgEffect>
                  </a14:imgLayer>
                </a14:imgProps>
              </a:ext>
            </a:extLst>
          </a:blip>
          <a:srcRect l="578" r="37700"/>
          <a:stretch/>
        </p:blipFill>
        <p:spPr>
          <a:xfrm>
            <a:off x="392389" y="4250382"/>
            <a:ext cx="11796463" cy="2400277"/>
          </a:xfrm>
          <a:prstGeom prst="rect">
            <a:avLst/>
          </a:prstGeom>
        </p:spPr>
      </p:pic>
      <p:pic>
        <p:nvPicPr>
          <p:cNvPr id="392" name="Graphic 391" descr="Moon and stars with solid fill">
            <a:extLst>
              <a:ext uri="{FF2B5EF4-FFF2-40B4-BE49-F238E27FC236}">
                <a16:creationId xmlns:a16="http://schemas.microsoft.com/office/drawing/2014/main" id="{08709326-64C6-5722-167F-D5FB75BE0A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1051307">
            <a:off x="1973020" y="3908316"/>
            <a:ext cx="1346880" cy="134688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3C94708-A1B5-5F9A-4C47-4C1DE3A974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9995" y="3239650"/>
            <a:ext cx="2213041" cy="2213041"/>
          </a:xfrm>
          <a:prstGeom prst="rect">
            <a:avLst/>
          </a:prstGeom>
        </p:spPr>
      </p:pic>
      <p:sp>
        <p:nvSpPr>
          <p:cNvPr id="213" name="Rectangle 212">
            <a:extLst>
              <a:ext uri="{FF2B5EF4-FFF2-40B4-BE49-F238E27FC236}">
                <a16:creationId xmlns:a16="http://schemas.microsoft.com/office/drawing/2014/main" id="{2EAE69BB-4883-B79C-0C94-9BEACC68ECCB}"/>
              </a:ext>
            </a:extLst>
          </p:cNvPr>
          <p:cNvSpPr/>
          <p:nvPr/>
        </p:nvSpPr>
        <p:spPr>
          <a:xfrm>
            <a:off x="6319063" y="4780493"/>
            <a:ext cx="857430" cy="578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ight Triangle 213">
            <a:extLst>
              <a:ext uri="{FF2B5EF4-FFF2-40B4-BE49-F238E27FC236}">
                <a16:creationId xmlns:a16="http://schemas.microsoft.com/office/drawing/2014/main" id="{263013B8-A14E-E68C-2654-EA2CBD4A9331}"/>
              </a:ext>
            </a:extLst>
          </p:cNvPr>
          <p:cNvSpPr/>
          <p:nvPr/>
        </p:nvSpPr>
        <p:spPr>
          <a:xfrm>
            <a:off x="7159790" y="4817876"/>
            <a:ext cx="184319" cy="542141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ight Triangle 214">
            <a:extLst>
              <a:ext uri="{FF2B5EF4-FFF2-40B4-BE49-F238E27FC236}">
                <a16:creationId xmlns:a16="http://schemas.microsoft.com/office/drawing/2014/main" id="{81C3B77F-E367-404F-2414-D49CA3DFE28F}"/>
              </a:ext>
            </a:extLst>
          </p:cNvPr>
          <p:cNvSpPr/>
          <p:nvPr/>
        </p:nvSpPr>
        <p:spPr>
          <a:xfrm flipH="1">
            <a:off x="6156098" y="4817228"/>
            <a:ext cx="184319" cy="542141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Graphic 149">
            <a:extLst>
              <a:ext uri="{FF2B5EF4-FFF2-40B4-BE49-F238E27FC236}">
                <a16:creationId xmlns:a16="http://schemas.microsoft.com/office/drawing/2014/main" id="{12D2771A-9604-7187-69FE-B6F65DE749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89691" y="4700515"/>
            <a:ext cx="1336528" cy="985906"/>
          </a:xfrm>
          <a:prstGeom prst="rect">
            <a:avLst/>
          </a:prstGeom>
        </p:spPr>
      </p:pic>
      <p:grpSp>
        <p:nvGrpSpPr>
          <p:cNvPr id="218" name="Group 217">
            <a:extLst>
              <a:ext uri="{FF2B5EF4-FFF2-40B4-BE49-F238E27FC236}">
                <a16:creationId xmlns:a16="http://schemas.microsoft.com/office/drawing/2014/main" id="{D4DCACF1-58F1-F971-D5CE-91DF26605A11}"/>
              </a:ext>
            </a:extLst>
          </p:cNvPr>
          <p:cNvGrpSpPr/>
          <p:nvPr/>
        </p:nvGrpSpPr>
        <p:grpSpPr>
          <a:xfrm>
            <a:off x="5782747" y="501836"/>
            <a:ext cx="1938354" cy="1333500"/>
            <a:chOff x="-1438997" y="7721600"/>
            <a:chExt cx="1938354" cy="1333500"/>
          </a:xfrm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5FE593E1-EA2E-1F2A-8491-F12CF3376AC9}"/>
                </a:ext>
              </a:extLst>
            </p:cNvPr>
            <p:cNvSpPr/>
            <p:nvPr/>
          </p:nvSpPr>
          <p:spPr>
            <a:xfrm>
              <a:off x="-1430391" y="7721600"/>
              <a:ext cx="1929748" cy="13335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: Top Corners Rounded 219">
              <a:extLst>
                <a:ext uri="{FF2B5EF4-FFF2-40B4-BE49-F238E27FC236}">
                  <a16:creationId xmlns:a16="http://schemas.microsoft.com/office/drawing/2014/main" id="{DD2C57EA-05E9-908F-A914-526F98C23151}"/>
                </a:ext>
              </a:extLst>
            </p:cNvPr>
            <p:cNvSpPr/>
            <p:nvPr/>
          </p:nvSpPr>
          <p:spPr>
            <a:xfrm>
              <a:off x="-1388366" y="7810500"/>
              <a:ext cx="1828959" cy="843738"/>
            </a:xfrm>
            <a:prstGeom prst="round2SameRect">
              <a:avLst/>
            </a:pr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09421A86-FE06-19CB-B259-27F5997590AB}"/>
                </a:ext>
              </a:extLst>
            </p:cNvPr>
            <p:cNvSpPr/>
            <p:nvPr/>
          </p:nvSpPr>
          <p:spPr>
            <a:xfrm>
              <a:off x="-1438997" y="8654238"/>
              <a:ext cx="1938353" cy="400862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1BDCED92-C7EA-701E-4925-5E54BF4BEB87}"/>
              </a:ext>
            </a:extLst>
          </p:cNvPr>
          <p:cNvSpPr txBox="1"/>
          <p:nvPr/>
        </p:nvSpPr>
        <p:spPr>
          <a:xfrm>
            <a:off x="5796443" y="685029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12:00</a:t>
            </a:r>
          </a:p>
        </p:txBody>
      </p:sp>
      <p:pic>
        <p:nvPicPr>
          <p:cNvPr id="224" name="Graphic 223" descr="Moon and stars with solid fill">
            <a:extLst>
              <a:ext uri="{FF2B5EF4-FFF2-40B4-BE49-F238E27FC236}">
                <a16:creationId xmlns:a16="http://schemas.microsoft.com/office/drawing/2014/main" id="{F9BE884D-B2D0-93CF-AA74-151E5C7CAD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1051307">
            <a:off x="6169100" y="2159862"/>
            <a:ext cx="1423759" cy="1423759"/>
          </a:xfrm>
          <a:prstGeom prst="rect">
            <a:avLst/>
          </a:prstGeom>
        </p:spPr>
      </p:pic>
      <p:sp>
        <p:nvSpPr>
          <p:cNvPr id="228" name="Rectangle 227">
            <a:extLst>
              <a:ext uri="{FF2B5EF4-FFF2-40B4-BE49-F238E27FC236}">
                <a16:creationId xmlns:a16="http://schemas.microsoft.com/office/drawing/2014/main" id="{5390C1CF-65EC-B82B-A430-DFD3D4415F44}"/>
              </a:ext>
            </a:extLst>
          </p:cNvPr>
          <p:cNvSpPr/>
          <p:nvPr/>
        </p:nvSpPr>
        <p:spPr>
          <a:xfrm>
            <a:off x="7119650" y="4041582"/>
            <a:ext cx="779482" cy="526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ight Triangle 228">
            <a:extLst>
              <a:ext uri="{FF2B5EF4-FFF2-40B4-BE49-F238E27FC236}">
                <a16:creationId xmlns:a16="http://schemas.microsoft.com/office/drawing/2014/main" id="{6F3871CA-B66C-4C9C-73E5-22CFB058378F}"/>
              </a:ext>
            </a:extLst>
          </p:cNvPr>
          <p:cNvSpPr/>
          <p:nvPr/>
        </p:nvSpPr>
        <p:spPr>
          <a:xfrm>
            <a:off x="7883947" y="4075567"/>
            <a:ext cx="167563" cy="49285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ight Triangle 229">
            <a:extLst>
              <a:ext uri="{FF2B5EF4-FFF2-40B4-BE49-F238E27FC236}">
                <a16:creationId xmlns:a16="http://schemas.microsoft.com/office/drawing/2014/main" id="{E0FAA76A-0EA3-84C6-6F8F-C1FB5224487B}"/>
              </a:ext>
            </a:extLst>
          </p:cNvPr>
          <p:cNvSpPr/>
          <p:nvPr/>
        </p:nvSpPr>
        <p:spPr>
          <a:xfrm flipH="1">
            <a:off x="6971500" y="4074978"/>
            <a:ext cx="167563" cy="49285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B9A0C184-4E6E-92E3-3E08-084BF3F08197}"/>
              </a:ext>
            </a:extLst>
          </p:cNvPr>
          <p:cNvSpPr/>
          <p:nvPr/>
        </p:nvSpPr>
        <p:spPr>
          <a:xfrm>
            <a:off x="5179607" y="4237036"/>
            <a:ext cx="779482" cy="526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ight Triangle 234">
            <a:extLst>
              <a:ext uri="{FF2B5EF4-FFF2-40B4-BE49-F238E27FC236}">
                <a16:creationId xmlns:a16="http://schemas.microsoft.com/office/drawing/2014/main" id="{3A5CDB00-631E-6666-8C46-2F9E7ECEEAD0}"/>
              </a:ext>
            </a:extLst>
          </p:cNvPr>
          <p:cNvSpPr/>
          <p:nvPr/>
        </p:nvSpPr>
        <p:spPr>
          <a:xfrm>
            <a:off x="5943904" y="4271021"/>
            <a:ext cx="167563" cy="49285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ight Triangle 235">
            <a:extLst>
              <a:ext uri="{FF2B5EF4-FFF2-40B4-BE49-F238E27FC236}">
                <a16:creationId xmlns:a16="http://schemas.microsoft.com/office/drawing/2014/main" id="{C6D0BFF7-E0CE-9E61-5D3B-D312C5EB9EAD}"/>
              </a:ext>
            </a:extLst>
          </p:cNvPr>
          <p:cNvSpPr/>
          <p:nvPr/>
        </p:nvSpPr>
        <p:spPr>
          <a:xfrm flipH="1">
            <a:off x="5031457" y="4270432"/>
            <a:ext cx="167563" cy="49285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7" name="Graphic 236">
            <a:extLst>
              <a:ext uri="{FF2B5EF4-FFF2-40B4-BE49-F238E27FC236}">
                <a16:creationId xmlns:a16="http://schemas.microsoft.com/office/drawing/2014/main" id="{65CC0000-DAB3-2162-DFE5-A98400959B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71087" y="4164329"/>
            <a:ext cx="1215025" cy="896278"/>
          </a:xfrm>
          <a:prstGeom prst="rect">
            <a:avLst/>
          </a:prstGeom>
        </p:spPr>
      </p:pic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E894A082-602B-FAA6-72FE-A92666D082F0}"/>
              </a:ext>
            </a:extLst>
          </p:cNvPr>
          <p:cNvSpPr/>
          <p:nvPr/>
        </p:nvSpPr>
        <p:spPr>
          <a:xfrm>
            <a:off x="1698866" y="4587449"/>
            <a:ext cx="1891243" cy="690884"/>
          </a:xfrm>
          <a:custGeom>
            <a:avLst/>
            <a:gdLst>
              <a:gd name="connsiteX0" fmla="*/ 415961 w 1187517"/>
              <a:gd name="connsiteY0" fmla="*/ 433809 h 433809"/>
              <a:gd name="connsiteX1" fmla="*/ 1172155 w 1187517"/>
              <a:gd name="connsiteY1" fmla="*/ 255617 h 433809"/>
              <a:gd name="connsiteX2" fmla="*/ 1187518 w 1187517"/>
              <a:gd name="connsiteY2" fmla="*/ 255617 h 433809"/>
              <a:gd name="connsiteX3" fmla="*/ 489863 w 1187517"/>
              <a:gd name="connsiteY3" fmla="*/ 7 h 433809"/>
              <a:gd name="connsiteX4" fmla="*/ 0 w 1187517"/>
              <a:gd name="connsiteY4" fmla="*/ 106995 h 433809"/>
              <a:gd name="connsiteX5" fmla="*/ 415961 w 1187517"/>
              <a:gd name="connsiteY5" fmla="*/ 433809 h 43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7517" h="433809">
                <a:moveTo>
                  <a:pt x="415961" y="433809"/>
                </a:moveTo>
                <a:cubicBezTo>
                  <a:pt x="649450" y="312901"/>
                  <a:pt x="909245" y="251684"/>
                  <a:pt x="1172155" y="255617"/>
                </a:cubicBezTo>
                <a:lnTo>
                  <a:pt x="1187518" y="255617"/>
                </a:lnTo>
                <a:cubicBezTo>
                  <a:pt x="989097" y="96556"/>
                  <a:pt x="744080" y="6783"/>
                  <a:pt x="489863" y="7"/>
                </a:cubicBezTo>
                <a:cubicBezTo>
                  <a:pt x="320717" y="-571"/>
                  <a:pt x="153501" y="35949"/>
                  <a:pt x="0" y="106995"/>
                </a:cubicBezTo>
                <a:cubicBezTo>
                  <a:pt x="159858" y="185846"/>
                  <a:pt x="301523" y="297151"/>
                  <a:pt x="415961" y="43380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65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3" name="Freeform: Shape 242">
            <a:extLst>
              <a:ext uri="{FF2B5EF4-FFF2-40B4-BE49-F238E27FC236}">
                <a16:creationId xmlns:a16="http://schemas.microsoft.com/office/drawing/2014/main" id="{528E37D0-2ED6-AE30-7212-781DEA024328}"/>
              </a:ext>
            </a:extLst>
          </p:cNvPr>
          <p:cNvSpPr/>
          <p:nvPr/>
        </p:nvSpPr>
        <p:spPr>
          <a:xfrm>
            <a:off x="378088" y="4615701"/>
            <a:ext cx="1860411" cy="1301153"/>
          </a:xfrm>
          <a:custGeom>
            <a:avLst/>
            <a:gdLst>
              <a:gd name="connsiteX0" fmla="*/ 274748 w 1270566"/>
              <a:gd name="connsiteY0" fmla="*/ 805678 h 816998"/>
              <a:gd name="connsiteX1" fmla="*/ 1182034 w 1270566"/>
              <a:gd name="connsiteY1" fmla="*/ 527428 h 816998"/>
              <a:gd name="connsiteX2" fmla="*/ 1270567 w 1270566"/>
              <a:gd name="connsiteY2" fmla="*/ 460607 h 816998"/>
              <a:gd name="connsiteX3" fmla="*/ 0 w 1270566"/>
              <a:gd name="connsiteY3" fmla="*/ 2336 h 816998"/>
              <a:gd name="connsiteX4" fmla="*/ 0 w 1270566"/>
              <a:gd name="connsiteY4" fmla="*/ 816999 h 816998"/>
              <a:gd name="connsiteX5" fmla="*/ 274748 w 1270566"/>
              <a:gd name="connsiteY5" fmla="*/ 805678 h 8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0566" h="816998">
                <a:moveTo>
                  <a:pt x="274748" y="805678"/>
                </a:moveTo>
                <a:cubicBezTo>
                  <a:pt x="857899" y="759666"/>
                  <a:pt x="1161912" y="542038"/>
                  <a:pt x="1182034" y="527428"/>
                </a:cubicBezTo>
                <a:cubicBezTo>
                  <a:pt x="1210219" y="503453"/>
                  <a:pt x="1239779" y="481142"/>
                  <a:pt x="1270567" y="460607"/>
                </a:cubicBezTo>
                <a:cubicBezTo>
                  <a:pt x="819483" y="-60102"/>
                  <a:pt x="0" y="2336"/>
                  <a:pt x="0" y="2336"/>
                </a:cubicBezTo>
                <a:lnTo>
                  <a:pt x="0" y="816999"/>
                </a:lnTo>
                <a:lnTo>
                  <a:pt x="274748" y="805678"/>
                </a:lnTo>
                <a:close/>
              </a:path>
            </a:pathLst>
          </a:custGeom>
          <a:solidFill>
            <a:srgbClr val="92D050"/>
          </a:solidFill>
          <a:ln w="365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45" name="Picture 244">
            <a:extLst>
              <a:ext uri="{FF2B5EF4-FFF2-40B4-BE49-F238E27FC236}">
                <a16:creationId xmlns:a16="http://schemas.microsoft.com/office/drawing/2014/main" id="{C8E9B5CD-B301-AE92-9092-E5FBD42AD8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62632" y="4217700"/>
            <a:ext cx="2385061" cy="1016429"/>
          </a:xfrm>
          <a:prstGeom prst="rect">
            <a:avLst/>
          </a:prstGeom>
        </p:spPr>
      </p:pic>
      <p:pic>
        <p:nvPicPr>
          <p:cNvPr id="231" name="Graphic 230">
            <a:extLst>
              <a:ext uri="{FF2B5EF4-FFF2-40B4-BE49-F238E27FC236}">
                <a16:creationId xmlns:a16="http://schemas.microsoft.com/office/drawing/2014/main" id="{C54A7E45-1818-B225-13BD-3DBA8E4C75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11130" y="3968875"/>
            <a:ext cx="1215025" cy="89627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DF95FBC-9A70-CB35-1BF3-B0B84CEC04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395537" cy="6858000"/>
          </a:xfrm>
          <a:prstGeom prst="rect">
            <a:avLst/>
          </a:prstGeom>
        </p:spPr>
      </p:pic>
      <p:grpSp>
        <p:nvGrpSpPr>
          <p:cNvPr id="250" name="Group 249">
            <a:extLst>
              <a:ext uri="{FF2B5EF4-FFF2-40B4-BE49-F238E27FC236}">
                <a16:creationId xmlns:a16="http://schemas.microsoft.com/office/drawing/2014/main" id="{00A6A084-7E9F-CFE0-A895-50E3883E9A6C}"/>
              </a:ext>
            </a:extLst>
          </p:cNvPr>
          <p:cNvGrpSpPr/>
          <p:nvPr/>
        </p:nvGrpSpPr>
        <p:grpSpPr>
          <a:xfrm>
            <a:off x="378875" y="5127519"/>
            <a:ext cx="5575218" cy="1453518"/>
            <a:chOff x="1411735" y="439456"/>
            <a:chExt cx="3508714" cy="914759"/>
          </a:xfrm>
        </p:grpSpPr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52F11274-BB4F-5A69-B277-4C11F0EBC67E}"/>
                </a:ext>
              </a:extLst>
            </p:cNvPr>
            <p:cNvSpPr/>
            <p:nvPr/>
          </p:nvSpPr>
          <p:spPr>
            <a:xfrm>
              <a:off x="1411735" y="439456"/>
              <a:ext cx="2929508" cy="913924"/>
            </a:xfrm>
            <a:custGeom>
              <a:avLst/>
              <a:gdLst>
                <a:gd name="connsiteX0" fmla="*/ 2780388 w 3146225"/>
                <a:gd name="connsiteY0" fmla="*/ 144597 h 981534"/>
                <a:gd name="connsiteX1" fmla="*/ 2341377 w 3146225"/>
                <a:gd name="connsiteY1" fmla="*/ 14968 h 981534"/>
                <a:gd name="connsiteX2" fmla="*/ 2195040 w 3146225"/>
                <a:gd name="connsiteY2" fmla="*/ 1824 h 981534"/>
                <a:gd name="connsiteX3" fmla="*/ 2121873 w 3146225"/>
                <a:gd name="connsiteY3" fmla="*/ 0 h 981534"/>
                <a:gd name="connsiteX4" fmla="*/ 1252635 w 3146225"/>
                <a:gd name="connsiteY4" fmla="*/ 278609 h 981534"/>
                <a:gd name="connsiteX5" fmla="*/ 282793 w 3146225"/>
                <a:gd name="connsiteY5" fmla="*/ 580596 h 981534"/>
                <a:gd name="connsiteX6" fmla="*/ 0 w 3146225"/>
                <a:gd name="connsiteY6" fmla="*/ 579862 h 981534"/>
                <a:gd name="connsiteX7" fmla="*/ 0 w 3146225"/>
                <a:gd name="connsiteY7" fmla="*/ 981535 h 981534"/>
                <a:gd name="connsiteX8" fmla="*/ 3146225 w 3146225"/>
                <a:gd name="connsiteY8" fmla="*/ 981535 h 981534"/>
                <a:gd name="connsiteX9" fmla="*/ 3146225 w 3146225"/>
                <a:gd name="connsiteY9" fmla="*/ 404955 h 981534"/>
                <a:gd name="connsiteX10" fmla="*/ 2780388 w 3146225"/>
                <a:gd name="connsiteY10" fmla="*/ 144597 h 98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225" h="981534">
                  <a:moveTo>
                    <a:pt x="2780388" y="144597"/>
                  </a:moveTo>
                  <a:cubicBezTo>
                    <a:pt x="2642221" y="77421"/>
                    <a:pt x="2493873" y="33617"/>
                    <a:pt x="2341377" y="14968"/>
                  </a:cubicBezTo>
                  <a:lnTo>
                    <a:pt x="2195040" y="1824"/>
                  </a:lnTo>
                  <a:cubicBezTo>
                    <a:pt x="2170163" y="1824"/>
                    <a:pt x="2145285" y="0"/>
                    <a:pt x="2121873" y="0"/>
                  </a:cubicBezTo>
                  <a:cubicBezTo>
                    <a:pt x="1778713" y="0"/>
                    <a:pt x="1461165" y="101875"/>
                    <a:pt x="1252635" y="278609"/>
                  </a:cubicBezTo>
                  <a:cubicBezTo>
                    <a:pt x="1248980" y="281164"/>
                    <a:pt x="927404" y="530564"/>
                    <a:pt x="282793" y="580596"/>
                  </a:cubicBezTo>
                  <a:lnTo>
                    <a:pt x="0" y="579862"/>
                  </a:lnTo>
                  <a:lnTo>
                    <a:pt x="0" y="981535"/>
                  </a:lnTo>
                  <a:lnTo>
                    <a:pt x="3146225" y="981535"/>
                  </a:lnTo>
                  <a:lnTo>
                    <a:pt x="3146225" y="404955"/>
                  </a:lnTo>
                  <a:cubicBezTo>
                    <a:pt x="3146225" y="404955"/>
                    <a:pt x="2945115" y="220549"/>
                    <a:pt x="2780388" y="14459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6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632AED0A-C6F4-863F-8AA0-64DF8A123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r="15794"/>
            <a:stretch/>
          </p:blipFill>
          <p:spPr>
            <a:xfrm>
              <a:off x="2451176" y="439736"/>
              <a:ext cx="2469273" cy="914479"/>
            </a:xfrm>
            <a:prstGeom prst="rect">
              <a:avLst/>
            </a:prstGeom>
          </p:spPr>
        </p:pic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9238C1D2-D0E4-2163-E2F7-86E3500B6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43636" r="53661" b="76450"/>
            <a:stretch/>
          </p:blipFill>
          <p:spPr>
            <a:xfrm rot="21089967">
              <a:off x="4796284" y="891295"/>
              <a:ext cx="79251" cy="216059"/>
            </a:xfrm>
            <a:prstGeom prst="rect">
              <a:avLst/>
            </a:prstGeom>
          </p:spPr>
        </p:pic>
      </p:grpSp>
      <p:pic>
        <p:nvPicPr>
          <p:cNvPr id="252" name="Picture 251">
            <a:extLst>
              <a:ext uri="{FF2B5EF4-FFF2-40B4-BE49-F238E27FC236}">
                <a16:creationId xmlns:a16="http://schemas.microsoft.com/office/drawing/2014/main" id="{684676BF-65BE-B4B7-299D-7E052AC109D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3636" r="236" b="51499"/>
          <a:stretch/>
        </p:blipFill>
        <p:spPr>
          <a:xfrm>
            <a:off x="5927637" y="5899858"/>
            <a:ext cx="2176919" cy="588507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2B64BB57-42CF-9E62-6B29-73F38C5DF0C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" r="31482"/>
          <a:stretch/>
        </p:blipFill>
        <p:spPr>
          <a:xfrm>
            <a:off x="8704537" y="4865153"/>
            <a:ext cx="3487463" cy="1562776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C459A97D-9434-9333-AE1A-631DC19C05A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r="42912"/>
          <a:stretch/>
        </p:blipFill>
        <p:spPr>
          <a:xfrm flipH="1">
            <a:off x="10986239" y="4445773"/>
            <a:ext cx="1160677" cy="1959531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9C17E667-7756-1EF9-AE8B-048356F7BBE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r="42912"/>
          <a:stretch/>
        </p:blipFill>
        <p:spPr>
          <a:xfrm flipH="1">
            <a:off x="8504785" y="4500616"/>
            <a:ext cx="1160677" cy="1959531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4E14AD7E-A3CE-19DC-262B-7B118D203C1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r="42912"/>
          <a:stretch/>
        </p:blipFill>
        <p:spPr>
          <a:xfrm flipH="1">
            <a:off x="9768053" y="3845989"/>
            <a:ext cx="1160677" cy="1959531"/>
          </a:xfrm>
          <a:prstGeom prst="rect">
            <a:avLst/>
          </a:prstGeom>
        </p:spPr>
      </p:pic>
      <p:sp>
        <p:nvSpPr>
          <p:cNvPr id="183" name="Rectangle 182">
            <a:extLst>
              <a:ext uri="{FF2B5EF4-FFF2-40B4-BE49-F238E27FC236}">
                <a16:creationId xmlns:a16="http://schemas.microsoft.com/office/drawing/2014/main" id="{832E8B04-4ECD-9190-2613-183096CDE4F2}"/>
              </a:ext>
            </a:extLst>
          </p:cNvPr>
          <p:cNvSpPr/>
          <p:nvPr/>
        </p:nvSpPr>
        <p:spPr>
          <a:xfrm>
            <a:off x="576691" y="5190876"/>
            <a:ext cx="867298" cy="117132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F17D2501-D694-9E3C-9570-A21DCC2032CD}"/>
              </a:ext>
            </a:extLst>
          </p:cNvPr>
          <p:cNvSpPr/>
          <p:nvPr/>
        </p:nvSpPr>
        <p:spPr>
          <a:xfrm>
            <a:off x="693889" y="6069668"/>
            <a:ext cx="632031" cy="24489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CE73DEA5-0E8A-E1B8-2FC0-609F9FA2C979}"/>
              </a:ext>
            </a:extLst>
          </p:cNvPr>
          <p:cNvSpPr/>
          <p:nvPr/>
        </p:nvSpPr>
        <p:spPr>
          <a:xfrm>
            <a:off x="871418" y="4839598"/>
            <a:ext cx="249863" cy="3447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716858A5-A884-0C0C-E199-C850121FE60A}"/>
              </a:ext>
            </a:extLst>
          </p:cNvPr>
          <p:cNvSpPr/>
          <p:nvPr/>
        </p:nvSpPr>
        <p:spPr>
          <a:xfrm>
            <a:off x="693889" y="5800832"/>
            <a:ext cx="632031" cy="24489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187F6D80-67BB-95F2-02DD-F0B549546D4F}"/>
              </a:ext>
            </a:extLst>
          </p:cNvPr>
          <p:cNvSpPr/>
          <p:nvPr/>
        </p:nvSpPr>
        <p:spPr>
          <a:xfrm>
            <a:off x="693889" y="5530172"/>
            <a:ext cx="632031" cy="24489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DC517B10-AB5D-1FD7-B79F-46774EB6E088}"/>
              </a:ext>
            </a:extLst>
          </p:cNvPr>
          <p:cNvSpPr/>
          <p:nvPr/>
        </p:nvSpPr>
        <p:spPr>
          <a:xfrm>
            <a:off x="693889" y="5257787"/>
            <a:ext cx="632031" cy="24489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1D5E1D6-A103-A620-A437-742CB8DCEE8D}"/>
              </a:ext>
            </a:extLst>
          </p:cNvPr>
          <p:cNvSpPr/>
          <p:nvPr/>
        </p:nvSpPr>
        <p:spPr>
          <a:xfrm>
            <a:off x="1720436" y="5190876"/>
            <a:ext cx="867298" cy="117132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2911D0D2-D4BD-E4EE-9A91-6C2D51052559}"/>
              </a:ext>
            </a:extLst>
          </p:cNvPr>
          <p:cNvSpPr/>
          <p:nvPr/>
        </p:nvSpPr>
        <p:spPr>
          <a:xfrm>
            <a:off x="1837634" y="6069668"/>
            <a:ext cx="632031" cy="24489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4E45DFF8-18FE-8B04-4172-C343E78031CB}"/>
              </a:ext>
            </a:extLst>
          </p:cNvPr>
          <p:cNvSpPr/>
          <p:nvPr/>
        </p:nvSpPr>
        <p:spPr>
          <a:xfrm>
            <a:off x="2015163" y="4839598"/>
            <a:ext cx="249863" cy="3447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C23C6D8A-EF67-8C6D-5B31-05648E869640}"/>
              </a:ext>
            </a:extLst>
          </p:cNvPr>
          <p:cNvSpPr/>
          <p:nvPr/>
        </p:nvSpPr>
        <p:spPr>
          <a:xfrm>
            <a:off x="1837634" y="5800832"/>
            <a:ext cx="632031" cy="24489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C7435C0A-F182-0A41-9047-D4F1766F87FA}"/>
              </a:ext>
            </a:extLst>
          </p:cNvPr>
          <p:cNvSpPr/>
          <p:nvPr/>
        </p:nvSpPr>
        <p:spPr>
          <a:xfrm>
            <a:off x="1837634" y="5530172"/>
            <a:ext cx="632031" cy="24489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A8357C3-7BA3-F5C3-AE6E-552FE433C7D7}"/>
              </a:ext>
            </a:extLst>
          </p:cNvPr>
          <p:cNvSpPr/>
          <p:nvPr/>
        </p:nvSpPr>
        <p:spPr>
          <a:xfrm>
            <a:off x="1837634" y="5257787"/>
            <a:ext cx="632031" cy="24489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CD414A8-3BD1-477C-A918-396FECA63078}"/>
              </a:ext>
            </a:extLst>
          </p:cNvPr>
          <p:cNvSpPr/>
          <p:nvPr/>
        </p:nvSpPr>
        <p:spPr>
          <a:xfrm>
            <a:off x="2758505" y="5184263"/>
            <a:ext cx="867298" cy="117132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3784E7C-7BA2-8E70-E1D2-A797F70ABFD2}"/>
              </a:ext>
            </a:extLst>
          </p:cNvPr>
          <p:cNvSpPr/>
          <p:nvPr/>
        </p:nvSpPr>
        <p:spPr>
          <a:xfrm>
            <a:off x="2875703" y="6063055"/>
            <a:ext cx="632031" cy="2448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8574368-023B-648F-7F69-5E6A2CAFE801}"/>
              </a:ext>
            </a:extLst>
          </p:cNvPr>
          <p:cNvSpPr/>
          <p:nvPr/>
        </p:nvSpPr>
        <p:spPr>
          <a:xfrm>
            <a:off x="3053232" y="4832985"/>
            <a:ext cx="249863" cy="3447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2D14FA2-0F4A-94AB-0595-C9DCA737D1AE}"/>
              </a:ext>
            </a:extLst>
          </p:cNvPr>
          <p:cNvSpPr/>
          <p:nvPr/>
        </p:nvSpPr>
        <p:spPr>
          <a:xfrm>
            <a:off x="2875703" y="5794219"/>
            <a:ext cx="632031" cy="2448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528367B9-BB4B-4BB7-85C1-CABC3BCE617F}"/>
              </a:ext>
            </a:extLst>
          </p:cNvPr>
          <p:cNvSpPr/>
          <p:nvPr/>
        </p:nvSpPr>
        <p:spPr>
          <a:xfrm>
            <a:off x="2875703" y="5523559"/>
            <a:ext cx="632031" cy="2448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1A288C6C-42E8-AB50-B36E-E7A8FE506BC4}"/>
              </a:ext>
            </a:extLst>
          </p:cNvPr>
          <p:cNvSpPr/>
          <p:nvPr/>
        </p:nvSpPr>
        <p:spPr>
          <a:xfrm>
            <a:off x="2875703" y="5251174"/>
            <a:ext cx="632031" cy="2448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B85E2CFE-B6F2-ACF1-7F13-33471C3094A1}"/>
              </a:ext>
            </a:extLst>
          </p:cNvPr>
          <p:cNvSpPr/>
          <p:nvPr/>
        </p:nvSpPr>
        <p:spPr>
          <a:xfrm>
            <a:off x="3870097" y="5184263"/>
            <a:ext cx="867298" cy="117132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CF05C9B2-D872-DF0A-60CB-C7438EDF8A60}"/>
              </a:ext>
            </a:extLst>
          </p:cNvPr>
          <p:cNvSpPr/>
          <p:nvPr/>
        </p:nvSpPr>
        <p:spPr>
          <a:xfrm>
            <a:off x="3987295" y="6063055"/>
            <a:ext cx="632031" cy="2448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E8959E4D-87AA-1C4A-5908-C2037985C60C}"/>
              </a:ext>
            </a:extLst>
          </p:cNvPr>
          <p:cNvSpPr/>
          <p:nvPr/>
        </p:nvSpPr>
        <p:spPr>
          <a:xfrm>
            <a:off x="4164823" y="4832985"/>
            <a:ext cx="249863" cy="3447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DCF89F28-51E8-6155-C085-64BB50DC6ACF}"/>
              </a:ext>
            </a:extLst>
          </p:cNvPr>
          <p:cNvSpPr/>
          <p:nvPr/>
        </p:nvSpPr>
        <p:spPr>
          <a:xfrm>
            <a:off x="3987295" y="5794219"/>
            <a:ext cx="632031" cy="2448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15BFA59C-CF75-9352-C229-842F3D096779}"/>
              </a:ext>
            </a:extLst>
          </p:cNvPr>
          <p:cNvSpPr/>
          <p:nvPr/>
        </p:nvSpPr>
        <p:spPr>
          <a:xfrm>
            <a:off x="3987295" y="5523559"/>
            <a:ext cx="632031" cy="2448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3665BED4-4E23-9713-E162-58FBE35939EE}"/>
              </a:ext>
            </a:extLst>
          </p:cNvPr>
          <p:cNvSpPr/>
          <p:nvPr/>
        </p:nvSpPr>
        <p:spPr>
          <a:xfrm>
            <a:off x="3987295" y="5251174"/>
            <a:ext cx="632031" cy="2448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Arrow: Right 259">
            <a:extLst>
              <a:ext uri="{FF2B5EF4-FFF2-40B4-BE49-F238E27FC236}">
                <a16:creationId xmlns:a16="http://schemas.microsoft.com/office/drawing/2014/main" id="{74923092-7A72-6EA6-9402-8ABC03200966}"/>
              </a:ext>
            </a:extLst>
          </p:cNvPr>
          <p:cNvSpPr/>
          <p:nvPr/>
        </p:nvSpPr>
        <p:spPr>
          <a:xfrm>
            <a:off x="4937148" y="5776448"/>
            <a:ext cx="3564490" cy="62148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100 MW</a:t>
            </a:r>
          </a:p>
        </p:txBody>
      </p:sp>
      <p:sp>
        <p:nvSpPr>
          <p:cNvPr id="261" name="Arrow: Right 260">
            <a:extLst>
              <a:ext uri="{FF2B5EF4-FFF2-40B4-BE49-F238E27FC236}">
                <a16:creationId xmlns:a16="http://schemas.microsoft.com/office/drawing/2014/main" id="{966A36BD-10F0-8476-06EE-5DA890E3CDBA}"/>
              </a:ext>
            </a:extLst>
          </p:cNvPr>
          <p:cNvSpPr/>
          <p:nvPr/>
        </p:nvSpPr>
        <p:spPr>
          <a:xfrm rot="1294792">
            <a:off x="7436584" y="4949859"/>
            <a:ext cx="1310785" cy="62148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100 MW</a:t>
            </a:r>
          </a:p>
        </p:txBody>
      </p:sp>
      <p:sp>
        <p:nvSpPr>
          <p:cNvPr id="262" name="Arrow: Right 261">
            <a:extLst>
              <a:ext uri="{FF2B5EF4-FFF2-40B4-BE49-F238E27FC236}">
                <a16:creationId xmlns:a16="http://schemas.microsoft.com/office/drawing/2014/main" id="{6A349DB5-DD2D-2A85-5D09-9C1D410645E4}"/>
              </a:ext>
            </a:extLst>
          </p:cNvPr>
          <p:cNvSpPr/>
          <p:nvPr/>
        </p:nvSpPr>
        <p:spPr>
          <a:xfrm rot="20305208" flipH="1">
            <a:off x="4732331" y="5099054"/>
            <a:ext cx="1310785" cy="62148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200 MW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93EAE8CE-FE82-9748-2C4C-E6A3E1C35BBF}"/>
              </a:ext>
            </a:extLst>
          </p:cNvPr>
          <p:cNvSpPr txBox="1"/>
          <p:nvPr/>
        </p:nvSpPr>
        <p:spPr>
          <a:xfrm>
            <a:off x="5797481" y="684754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01:00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922C6C52-6A83-90FF-8653-4B3CA01B938A}"/>
              </a:ext>
            </a:extLst>
          </p:cNvPr>
          <p:cNvSpPr txBox="1"/>
          <p:nvPr/>
        </p:nvSpPr>
        <p:spPr>
          <a:xfrm>
            <a:off x="5796931" y="684479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02:00</a:t>
            </a: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5B70CBB3-510B-4FF7-BBCC-E2DA5C7750F6}"/>
              </a:ext>
            </a:extLst>
          </p:cNvPr>
          <p:cNvSpPr txBox="1"/>
          <p:nvPr/>
        </p:nvSpPr>
        <p:spPr>
          <a:xfrm>
            <a:off x="5796381" y="683524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03:00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C8B38AFE-44BE-D015-24BF-57EA5EFBBBC1}"/>
              </a:ext>
            </a:extLst>
          </p:cNvPr>
          <p:cNvSpPr txBox="1"/>
          <p:nvPr/>
        </p:nvSpPr>
        <p:spPr>
          <a:xfrm>
            <a:off x="5796381" y="684391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04:00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8D72AF2E-5445-23FE-2AEC-1CAB7EC9815E}"/>
              </a:ext>
            </a:extLst>
          </p:cNvPr>
          <p:cNvSpPr txBox="1"/>
          <p:nvPr/>
        </p:nvSpPr>
        <p:spPr>
          <a:xfrm>
            <a:off x="5796932" y="684899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05:00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B7C4AEE1-2040-19EE-107C-BCB93A88E9D3}"/>
              </a:ext>
            </a:extLst>
          </p:cNvPr>
          <p:cNvSpPr txBox="1"/>
          <p:nvPr/>
        </p:nvSpPr>
        <p:spPr>
          <a:xfrm>
            <a:off x="5796931" y="685833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06:00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6B43C4B6-60E1-DFC6-4D79-110292B641AC}"/>
              </a:ext>
            </a:extLst>
          </p:cNvPr>
          <p:cNvSpPr txBox="1"/>
          <p:nvPr/>
        </p:nvSpPr>
        <p:spPr>
          <a:xfrm>
            <a:off x="5796930" y="681957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07:00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DD5AE05E-AF0F-F9B7-F424-79F2E6FFEDF1}"/>
              </a:ext>
            </a:extLst>
          </p:cNvPr>
          <p:cNvSpPr txBox="1"/>
          <p:nvPr/>
        </p:nvSpPr>
        <p:spPr>
          <a:xfrm>
            <a:off x="5797154" y="683545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08:00</a:t>
            </a:r>
          </a:p>
        </p:txBody>
      </p: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E42B6C2D-15F8-2A41-2EC9-C6908C5588C4}"/>
              </a:ext>
            </a:extLst>
          </p:cNvPr>
          <p:cNvGrpSpPr/>
          <p:nvPr/>
        </p:nvGrpSpPr>
        <p:grpSpPr>
          <a:xfrm>
            <a:off x="2493892" y="10121612"/>
            <a:ext cx="1938354" cy="1333500"/>
            <a:chOff x="-1438997" y="7721600"/>
            <a:chExt cx="1938354" cy="1333500"/>
          </a:xfrm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1DB8FBF6-AC39-02D0-01E2-CEC703C68233}"/>
                </a:ext>
              </a:extLst>
            </p:cNvPr>
            <p:cNvSpPr/>
            <p:nvPr/>
          </p:nvSpPr>
          <p:spPr>
            <a:xfrm>
              <a:off x="-1430391" y="7721600"/>
              <a:ext cx="1929748" cy="1333500"/>
            </a:xfrm>
            <a:prstGeom prst="rect">
              <a:avLst/>
            </a:prstGeom>
            <a:solidFill>
              <a:srgbClr val="A6A6A6"/>
            </a:solidFill>
            <a:ln>
              <a:solidFill>
                <a:srgbClr val="E7E6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: Top Corners Rounded 314">
              <a:extLst>
                <a:ext uri="{FF2B5EF4-FFF2-40B4-BE49-F238E27FC236}">
                  <a16:creationId xmlns:a16="http://schemas.microsoft.com/office/drawing/2014/main" id="{C73D44EA-66D0-07CA-0BF6-507DC861AB36}"/>
                </a:ext>
              </a:extLst>
            </p:cNvPr>
            <p:cNvSpPr/>
            <p:nvPr/>
          </p:nvSpPr>
          <p:spPr>
            <a:xfrm>
              <a:off x="-1388366" y="7810500"/>
              <a:ext cx="1828959" cy="843738"/>
            </a:xfrm>
            <a:prstGeom prst="round2SameRect">
              <a:avLst/>
            </a:prstGeom>
            <a:solidFill>
              <a:srgbClr val="E7E6E6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6D76469-EACE-C7E0-A5CA-5BC180C7EAA4}"/>
                </a:ext>
              </a:extLst>
            </p:cNvPr>
            <p:cNvSpPr/>
            <p:nvPr/>
          </p:nvSpPr>
          <p:spPr>
            <a:xfrm>
              <a:off x="-1438997" y="8654238"/>
              <a:ext cx="1938353" cy="400862"/>
            </a:xfrm>
            <a:prstGeom prst="rect">
              <a:avLst/>
            </a:prstGeom>
            <a:solidFill>
              <a:srgbClr val="A6A6A6"/>
            </a:solidFill>
            <a:ln>
              <a:solidFill>
                <a:srgbClr val="E7E6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7" name="TextBox 316">
            <a:extLst>
              <a:ext uri="{FF2B5EF4-FFF2-40B4-BE49-F238E27FC236}">
                <a16:creationId xmlns:a16="http://schemas.microsoft.com/office/drawing/2014/main" id="{409C8BDE-1A2C-5392-F74A-A4AB985FB1A0}"/>
              </a:ext>
            </a:extLst>
          </p:cNvPr>
          <p:cNvSpPr txBox="1"/>
          <p:nvPr/>
        </p:nvSpPr>
        <p:spPr>
          <a:xfrm>
            <a:off x="5797703" y="683545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10:00</a:t>
            </a:r>
          </a:p>
        </p:txBody>
      </p: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AE763EA8-4902-A510-970E-E81062030A22}"/>
              </a:ext>
            </a:extLst>
          </p:cNvPr>
          <p:cNvGrpSpPr/>
          <p:nvPr/>
        </p:nvGrpSpPr>
        <p:grpSpPr>
          <a:xfrm>
            <a:off x="5732116" y="10465622"/>
            <a:ext cx="1938354" cy="1333500"/>
            <a:chOff x="-1438997" y="7721600"/>
            <a:chExt cx="1938354" cy="1333500"/>
          </a:xfrm>
        </p:grpSpPr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4E6D8098-C55D-494C-5850-318269292814}"/>
                </a:ext>
              </a:extLst>
            </p:cNvPr>
            <p:cNvSpPr/>
            <p:nvPr/>
          </p:nvSpPr>
          <p:spPr>
            <a:xfrm>
              <a:off x="-1430391" y="7721600"/>
              <a:ext cx="1929748" cy="1333500"/>
            </a:xfrm>
            <a:prstGeom prst="rect">
              <a:avLst/>
            </a:prstGeom>
            <a:solidFill>
              <a:srgbClr val="A6A6A6"/>
            </a:solidFill>
            <a:ln>
              <a:solidFill>
                <a:srgbClr val="E7E6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: Top Corners Rounded 319">
              <a:extLst>
                <a:ext uri="{FF2B5EF4-FFF2-40B4-BE49-F238E27FC236}">
                  <a16:creationId xmlns:a16="http://schemas.microsoft.com/office/drawing/2014/main" id="{372FBACD-4D0C-4B32-58AF-2475684A1322}"/>
                </a:ext>
              </a:extLst>
            </p:cNvPr>
            <p:cNvSpPr/>
            <p:nvPr/>
          </p:nvSpPr>
          <p:spPr>
            <a:xfrm>
              <a:off x="-1388366" y="7810500"/>
              <a:ext cx="1828959" cy="843738"/>
            </a:xfrm>
            <a:prstGeom prst="round2SameRect">
              <a:avLst/>
            </a:prstGeom>
            <a:solidFill>
              <a:srgbClr val="E7E6E6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D9E43D5E-54EF-3E8C-D4B9-6DCDFF6CFBEF}"/>
                </a:ext>
              </a:extLst>
            </p:cNvPr>
            <p:cNvSpPr/>
            <p:nvPr/>
          </p:nvSpPr>
          <p:spPr>
            <a:xfrm>
              <a:off x="-1438997" y="8654238"/>
              <a:ext cx="1938353" cy="400862"/>
            </a:xfrm>
            <a:prstGeom prst="rect">
              <a:avLst/>
            </a:prstGeom>
            <a:solidFill>
              <a:srgbClr val="A6A6A6"/>
            </a:solidFill>
            <a:ln>
              <a:solidFill>
                <a:srgbClr val="E7E6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2" name="TextBox 321">
            <a:extLst>
              <a:ext uri="{FF2B5EF4-FFF2-40B4-BE49-F238E27FC236}">
                <a16:creationId xmlns:a16="http://schemas.microsoft.com/office/drawing/2014/main" id="{9984B96E-743A-189F-3376-F19E81BC3832}"/>
              </a:ext>
            </a:extLst>
          </p:cNvPr>
          <p:cNvSpPr txBox="1"/>
          <p:nvPr/>
        </p:nvSpPr>
        <p:spPr>
          <a:xfrm>
            <a:off x="5797703" y="683545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11:00</a:t>
            </a:r>
          </a:p>
        </p:txBody>
      </p: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DB413ABD-A7EF-342D-6578-09B7F0054BDB}"/>
              </a:ext>
            </a:extLst>
          </p:cNvPr>
          <p:cNvGrpSpPr/>
          <p:nvPr/>
        </p:nvGrpSpPr>
        <p:grpSpPr>
          <a:xfrm>
            <a:off x="8185985" y="10931941"/>
            <a:ext cx="1938354" cy="1333500"/>
            <a:chOff x="-1438997" y="7721600"/>
            <a:chExt cx="1938354" cy="1333500"/>
          </a:xfrm>
        </p:grpSpPr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69F40451-0156-6493-B762-BB843A1AA170}"/>
                </a:ext>
              </a:extLst>
            </p:cNvPr>
            <p:cNvSpPr/>
            <p:nvPr/>
          </p:nvSpPr>
          <p:spPr>
            <a:xfrm>
              <a:off x="-1430391" y="7721600"/>
              <a:ext cx="1929748" cy="1333500"/>
            </a:xfrm>
            <a:prstGeom prst="rect">
              <a:avLst/>
            </a:prstGeom>
            <a:solidFill>
              <a:srgbClr val="A6A6A6"/>
            </a:solidFill>
            <a:ln>
              <a:solidFill>
                <a:srgbClr val="E7E6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: Top Corners Rounded 324">
              <a:extLst>
                <a:ext uri="{FF2B5EF4-FFF2-40B4-BE49-F238E27FC236}">
                  <a16:creationId xmlns:a16="http://schemas.microsoft.com/office/drawing/2014/main" id="{CA78C0E0-9FDA-F092-25AF-C473BAFC0392}"/>
                </a:ext>
              </a:extLst>
            </p:cNvPr>
            <p:cNvSpPr/>
            <p:nvPr/>
          </p:nvSpPr>
          <p:spPr>
            <a:xfrm>
              <a:off x="-1388366" y="7810500"/>
              <a:ext cx="1828959" cy="843738"/>
            </a:xfrm>
            <a:prstGeom prst="round2SameRect">
              <a:avLst/>
            </a:prstGeom>
            <a:solidFill>
              <a:srgbClr val="E7E6E6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3BA5DA59-0FC1-1E71-A8B0-530EC1A821CD}"/>
                </a:ext>
              </a:extLst>
            </p:cNvPr>
            <p:cNvSpPr/>
            <p:nvPr/>
          </p:nvSpPr>
          <p:spPr>
            <a:xfrm>
              <a:off x="-1438997" y="8654238"/>
              <a:ext cx="1938353" cy="400862"/>
            </a:xfrm>
            <a:prstGeom prst="rect">
              <a:avLst/>
            </a:prstGeom>
            <a:solidFill>
              <a:srgbClr val="A6A6A6"/>
            </a:solidFill>
            <a:ln>
              <a:solidFill>
                <a:srgbClr val="E7E6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7" name="TextBox 326">
            <a:extLst>
              <a:ext uri="{FF2B5EF4-FFF2-40B4-BE49-F238E27FC236}">
                <a16:creationId xmlns:a16="http://schemas.microsoft.com/office/drawing/2014/main" id="{E36E8B62-8E6F-7239-F7E2-7A8F62518716}"/>
              </a:ext>
            </a:extLst>
          </p:cNvPr>
          <p:cNvSpPr txBox="1"/>
          <p:nvPr/>
        </p:nvSpPr>
        <p:spPr>
          <a:xfrm>
            <a:off x="5796930" y="681957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12:00</a:t>
            </a:r>
          </a:p>
        </p:txBody>
      </p:sp>
      <p:pic>
        <p:nvPicPr>
          <p:cNvPr id="355" name="Graphic 354">
            <a:extLst>
              <a:ext uri="{FF2B5EF4-FFF2-40B4-BE49-F238E27FC236}">
                <a16:creationId xmlns:a16="http://schemas.microsoft.com/office/drawing/2014/main" id="{7EE1E6D1-796A-1880-48A8-DE2B9132C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64182" y="4161314"/>
            <a:ext cx="1215025" cy="896278"/>
          </a:xfrm>
          <a:prstGeom prst="rect">
            <a:avLst/>
          </a:prstGeom>
        </p:spPr>
      </p:pic>
      <p:pic>
        <p:nvPicPr>
          <p:cNvPr id="356" name="Graphic 355">
            <a:extLst>
              <a:ext uri="{FF2B5EF4-FFF2-40B4-BE49-F238E27FC236}">
                <a16:creationId xmlns:a16="http://schemas.microsoft.com/office/drawing/2014/main" id="{43FA1B49-81BE-40CE-4F3C-949C30C93D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908475" y="3957835"/>
            <a:ext cx="1215025" cy="896278"/>
          </a:xfrm>
          <a:prstGeom prst="rect">
            <a:avLst/>
          </a:prstGeom>
        </p:spPr>
      </p:pic>
      <p:pic>
        <p:nvPicPr>
          <p:cNvPr id="357" name="Graphic 356">
            <a:extLst>
              <a:ext uri="{FF2B5EF4-FFF2-40B4-BE49-F238E27FC236}">
                <a16:creationId xmlns:a16="http://schemas.microsoft.com/office/drawing/2014/main" id="{180FED4E-5D15-80B8-02E3-1DE417E8D8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098379" y="4700402"/>
            <a:ext cx="1336528" cy="985906"/>
          </a:xfrm>
          <a:prstGeom prst="rect">
            <a:avLst/>
          </a:prstGeom>
        </p:spPr>
      </p:pic>
      <p:sp>
        <p:nvSpPr>
          <p:cNvPr id="362" name="TextBox 361">
            <a:extLst>
              <a:ext uri="{FF2B5EF4-FFF2-40B4-BE49-F238E27FC236}">
                <a16:creationId xmlns:a16="http://schemas.microsoft.com/office/drawing/2014/main" id="{D99BBA3B-17FF-9CE2-D480-0B24712C0599}"/>
              </a:ext>
            </a:extLst>
          </p:cNvPr>
          <p:cNvSpPr txBox="1"/>
          <p:nvPr/>
        </p:nvSpPr>
        <p:spPr>
          <a:xfrm>
            <a:off x="5797154" y="683545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09:00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9CEBF794-4BF6-F82F-1432-519358C0C83E}"/>
              </a:ext>
            </a:extLst>
          </p:cNvPr>
          <p:cNvSpPr txBox="1"/>
          <p:nvPr/>
        </p:nvSpPr>
        <p:spPr>
          <a:xfrm>
            <a:off x="5797703" y="683726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04:00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7235D3C9-DEA0-0FA1-5362-FC4BC84527AC}"/>
              </a:ext>
            </a:extLst>
          </p:cNvPr>
          <p:cNvSpPr txBox="1"/>
          <p:nvPr/>
        </p:nvSpPr>
        <p:spPr>
          <a:xfrm>
            <a:off x="5798118" y="684771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05:00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883C9CAE-B616-F519-CD77-69757C32814B}"/>
              </a:ext>
            </a:extLst>
          </p:cNvPr>
          <p:cNvSpPr txBox="1"/>
          <p:nvPr/>
        </p:nvSpPr>
        <p:spPr>
          <a:xfrm>
            <a:off x="5797704" y="684873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06:00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B1205167-52D4-7E3D-4DE5-17F05799BF57}"/>
              </a:ext>
            </a:extLst>
          </p:cNvPr>
          <p:cNvSpPr txBox="1"/>
          <p:nvPr/>
        </p:nvSpPr>
        <p:spPr>
          <a:xfrm>
            <a:off x="5797704" y="684721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07:00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15F951D9-8097-ABB5-B52F-74E1A4C41EE9}"/>
              </a:ext>
            </a:extLst>
          </p:cNvPr>
          <p:cNvSpPr txBox="1"/>
          <p:nvPr/>
        </p:nvSpPr>
        <p:spPr>
          <a:xfrm>
            <a:off x="5797704" y="684852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08:00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0970CA74-E8EC-3788-DE30-3C6CE39DFFC1}"/>
              </a:ext>
            </a:extLst>
          </p:cNvPr>
          <p:cNvSpPr txBox="1"/>
          <p:nvPr/>
        </p:nvSpPr>
        <p:spPr>
          <a:xfrm>
            <a:off x="5797703" y="685421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09:00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D76F82C5-C797-2D04-66D0-05BE0DDB2C01}"/>
              </a:ext>
            </a:extLst>
          </p:cNvPr>
          <p:cNvSpPr txBox="1"/>
          <p:nvPr/>
        </p:nvSpPr>
        <p:spPr>
          <a:xfrm>
            <a:off x="5796519" y="684971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10:00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028525D0-1ABB-C91C-BC7C-DCF072936FE1}"/>
              </a:ext>
            </a:extLst>
          </p:cNvPr>
          <p:cNvSpPr txBox="1"/>
          <p:nvPr/>
        </p:nvSpPr>
        <p:spPr>
          <a:xfrm>
            <a:off x="5797139" y="684770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11:00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78ABBBF6-03AE-B108-7526-68FB174C94D2}"/>
              </a:ext>
            </a:extLst>
          </p:cNvPr>
          <p:cNvSpPr txBox="1"/>
          <p:nvPr/>
        </p:nvSpPr>
        <p:spPr>
          <a:xfrm>
            <a:off x="5796515" y="685026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12:00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B0565B6F-569C-0FA2-3AA9-E19377F616F8}"/>
              </a:ext>
            </a:extLst>
          </p:cNvPr>
          <p:cNvSpPr txBox="1"/>
          <p:nvPr/>
        </p:nvSpPr>
        <p:spPr>
          <a:xfrm>
            <a:off x="5796930" y="683545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01:00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2AF38188-17A0-7EEF-E246-C3F3CA76F9C7}"/>
              </a:ext>
            </a:extLst>
          </p:cNvPr>
          <p:cNvSpPr txBox="1"/>
          <p:nvPr/>
        </p:nvSpPr>
        <p:spPr>
          <a:xfrm>
            <a:off x="5797416" y="684653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02:00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5AB7197B-E393-34DF-CF58-3C40BFD69D55}"/>
              </a:ext>
            </a:extLst>
          </p:cNvPr>
          <p:cNvSpPr txBox="1"/>
          <p:nvPr/>
        </p:nvSpPr>
        <p:spPr>
          <a:xfrm>
            <a:off x="5796115" y="686614"/>
            <a:ext cx="19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03:00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11B275-575E-13A9-D56B-61542A065965}"/>
              </a:ext>
            </a:extLst>
          </p:cNvPr>
          <p:cNvSpPr/>
          <p:nvPr/>
        </p:nvSpPr>
        <p:spPr>
          <a:xfrm>
            <a:off x="392389" y="6625260"/>
            <a:ext cx="11827425" cy="19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5C054B-3763-1D3C-1374-0DAD34EAE2CE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308" r="668"/>
          <a:stretch/>
        </p:blipFill>
        <p:spPr>
          <a:xfrm>
            <a:off x="397476" y="260745"/>
            <a:ext cx="11805704" cy="65537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E748C37-0316-90CC-B88B-D3E55B7AFAE8}"/>
              </a:ext>
            </a:extLst>
          </p:cNvPr>
          <p:cNvGrpSpPr/>
          <p:nvPr/>
        </p:nvGrpSpPr>
        <p:grpSpPr>
          <a:xfrm>
            <a:off x="5728665" y="495880"/>
            <a:ext cx="1933672" cy="1333500"/>
            <a:chOff x="8704466" y="6858000"/>
            <a:chExt cx="1933672" cy="13335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01DBF65-B0D1-1E99-C842-176427703CD7}"/>
                </a:ext>
              </a:extLst>
            </p:cNvPr>
            <p:cNvGrpSpPr/>
            <p:nvPr/>
          </p:nvGrpSpPr>
          <p:grpSpPr>
            <a:xfrm>
              <a:off x="8704466" y="6858000"/>
              <a:ext cx="1929748" cy="1333500"/>
              <a:chOff x="-1430391" y="7721600"/>
              <a:chExt cx="1929748" cy="13335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5DBBDDF-5E6C-E9E7-49FA-BAFDB74A3226}"/>
                  </a:ext>
                </a:extLst>
              </p:cNvPr>
              <p:cNvSpPr/>
              <p:nvPr/>
            </p:nvSpPr>
            <p:spPr>
              <a:xfrm>
                <a:off x="-1430391" y="7721600"/>
                <a:ext cx="1929748" cy="13335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Top Corners Rounded 15">
                <a:extLst>
                  <a:ext uri="{FF2B5EF4-FFF2-40B4-BE49-F238E27FC236}">
                    <a16:creationId xmlns:a16="http://schemas.microsoft.com/office/drawing/2014/main" id="{995ED8FA-234C-4768-7789-480EF6AD17CD}"/>
                  </a:ext>
                </a:extLst>
              </p:cNvPr>
              <p:cNvSpPr/>
              <p:nvPr/>
            </p:nvSpPr>
            <p:spPr>
              <a:xfrm>
                <a:off x="-1388366" y="7810500"/>
                <a:ext cx="1828959" cy="843738"/>
              </a:xfrm>
              <a:prstGeom prst="round2SameRect">
                <a:avLst/>
              </a:prstGeom>
              <a:solidFill>
                <a:srgbClr val="E7E6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F41271-063B-D20D-3990-41A5AC257AC3}"/>
                  </a:ext>
                </a:extLst>
              </p:cNvPr>
              <p:cNvSpPr/>
              <p:nvPr/>
            </p:nvSpPr>
            <p:spPr>
              <a:xfrm>
                <a:off x="-1377144" y="8654238"/>
                <a:ext cx="1876500" cy="371715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17DF4D-7639-9753-2CB8-3128E2227225}"/>
                </a:ext>
              </a:extLst>
            </p:cNvPr>
            <p:cNvSpPr txBox="1"/>
            <p:nvPr/>
          </p:nvSpPr>
          <p:spPr>
            <a:xfrm>
              <a:off x="8708391" y="7031952"/>
              <a:ext cx="192974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Consolas" panose="020B0609020204030204" pitchFamily="49" charset="0"/>
                  <a:ea typeface="Cascadia Mono Light" panose="020B0609020000020004" pitchFamily="49" charset="0"/>
                  <a:cs typeface="Cascadia Mono Light" panose="020B0609020000020004" pitchFamily="49" charset="0"/>
                </a:rPr>
                <a:t>12:00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58C1A0C-5847-4E1D-B6B0-AD8DF8AF53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0115" y="1697155"/>
            <a:ext cx="2213040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5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9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91667E-6 0 L 0.09063 0 C 0.13125 0 0.18151 0.03727 0.18151 0.06759 L 0.18151 0.13565 " pathEditMode="relative" rAng="0" ptsTypes="AAAA">
                                      <p:cBhvr>
                                        <p:cTn id="22" dur="8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678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9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4" presetClass="pat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4.58333E-6 -0.0007 L 0.14037 -0.18588 C 0.1698 -0.22778 0.28881 -0.24352 0.3474 -0.24167 C 0.40586 -0.23982 0.46263 -0.21667 0.4918 -0.17477 C 0.53868 -0.1132 0.52618 -0.07199 0.52422 -0.0007 " pathEditMode="relative" rAng="0" ptsTypes="AAAAA">
                                      <p:cBhvr>
                                        <p:cTn id="97" dur="9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-1206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9" presetClass="emph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9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9" presetClass="emph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9" presetClass="emph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9" presetClass="emph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9" presetClass="emph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9" presetClass="emph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9" presetClass="emph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9" presetClass="emph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0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9" presetClass="emph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9" presetClass="emph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1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mph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2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2" presetClass="exit" presetSubtype="4" fill="hold" nodeType="withEffect">
                                  <p:stCondLst>
                                    <p:cond delay="17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2" presetClass="exit" presetSubtype="8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2" presetClass="exit" presetSubtype="2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2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9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7" presetClass="path" presetSubtype="0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animMotion origin="layout" path="M 0.00937 0.00463 L 0.00937 -0.12246 C 0.00937 -0.17963 0.1026 -0.24954 0.17825 -0.24954 L 0.34726 -0.24954 " pathEditMode="relative" rAng="0" ptsTypes="AAAA">
                                      <p:cBhvr>
                                        <p:cTn id="255" dur="82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-12708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19" presetClass="emph" presetSubtype="0" fill="hold" grpId="1" nodeType="withEffect">
                                  <p:stCondLst>
                                    <p:cond delay="18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9" presetClass="emph" presetSubtype="0" fill="hold" grpId="1" nodeType="withEffect">
                                  <p:stCondLst>
                                    <p:cond delay="19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6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9" presetClass="emph" presetSubtype="0" fill="hold" grpId="1" nodeType="withEffect">
                                  <p:stCondLst>
                                    <p:cond delay="20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7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9" presetClass="emph" presetSubtype="0" fill="hold" grpId="1" nodeType="withEffect">
                                  <p:stCondLst>
                                    <p:cond delay="2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8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1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9" presetClass="emph" presetSubtype="0" fill="hold" grpId="1" nodeType="withEffect">
                                  <p:stCondLst>
                                    <p:cond delay="2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9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9" presetClass="emph" presetSubtype="0" fill="hold" grpId="1" nodeType="withEffect">
                                  <p:stCondLst>
                                    <p:cond delay="2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0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1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9" presetClass="emph" presetSubtype="0" fill="hold" grpId="1" nodeType="withEffect">
                                  <p:stCondLst>
                                    <p:cond delay="2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9" presetClass="emph" presetSubtype="0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2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/>
      <p:bldP spid="184" grpId="0" animBg="1"/>
      <p:bldP spid="184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90" grpId="0" animBg="1"/>
      <p:bldP spid="190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6" grpId="0" animBg="1"/>
      <p:bldP spid="196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2" grpId="0" animBg="1"/>
      <p:bldP spid="202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60" grpId="0" animBg="1"/>
      <p:bldP spid="260" grpId="1" animBg="1"/>
      <p:bldP spid="260" grpId="2" animBg="1"/>
      <p:bldP spid="261" grpId="0" animBg="1"/>
      <p:bldP spid="261" grpId="1" animBg="1"/>
      <p:bldP spid="262" grpId="0" animBg="1"/>
      <p:bldP spid="262" grpId="1" animBg="1"/>
      <p:bldP spid="272" grpId="0"/>
      <p:bldP spid="272" grpId="1"/>
      <p:bldP spid="277" grpId="0"/>
      <p:bldP spid="277" grpId="1"/>
      <p:bldP spid="282" grpId="0"/>
      <p:bldP spid="282" grpId="1"/>
      <p:bldP spid="287" grpId="0"/>
      <p:bldP spid="287" grpId="1"/>
      <p:bldP spid="292" grpId="0"/>
      <p:bldP spid="292" grpId="1"/>
      <p:bldP spid="297" grpId="0"/>
      <p:bldP spid="297" grpId="1"/>
      <p:bldP spid="302" grpId="0"/>
      <p:bldP spid="302" grpId="1"/>
      <p:bldP spid="307" grpId="0"/>
      <p:bldP spid="307" grpId="1"/>
      <p:bldP spid="317" grpId="0"/>
      <p:bldP spid="317" grpId="1"/>
      <p:bldP spid="322" grpId="0"/>
      <p:bldP spid="322" grpId="1"/>
      <p:bldP spid="327" grpId="0"/>
      <p:bldP spid="327" grpId="1"/>
      <p:bldP spid="362" grpId="0"/>
      <p:bldP spid="362" grpId="1"/>
      <p:bldP spid="379" grpId="0"/>
      <p:bldP spid="379" grpId="1"/>
      <p:bldP spid="380" grpId="0"/>
      <p:bldP spid="380" grpId="1"/>
      <p:bldP spid="381" grpId="0"/>
      <p:bldP spid="381" grpId="1"/>
      <p:bldP spid="382" grpId="0"/>
      <p:bldP spid="382" grpId="1"/>
      <p:bldP spid="383" grpId="0"/>
      <p:bldP spid="383" grpId="1"/>
      <p:bldP spid="384" grpId="0"/>
      <p:bldP spid="384" grpId="1"/>
      <p:bldP spid="385" grpId="0"/>
      <p:bldP spid="385" grpId="1"/>
      <p:bldP spid="386" grpId="0"/>
      <p:bldP spid="386" grpId="1"/>
      <p:bldP spid="387" grpId="0"/>
      <p:bldP spid="388" grpId="0"/>
      <p:bldP spid="388" grpId="1"/>
      <p:bldP spid="389" grpId="0"/>
      <p:bldP spid="389" grpId="1"/>
      <p:bldP spid="390" grpId="0"/>
      <p:bldP spid="390" grpId="1"/>
    </p:bldLst>
  </p:timing>
</p:sld>
</file>

<file path=ppt/theme/theme1.xml><?xml version="1.0" encoding="utf-8"?>
<a:theme xmlns:a="http://schemas.openxmlformats.org/drawingml/2006/main" name="RF Template Final Version">
  <a:themeElements>
    <a:clrScheme name="RF palette redesign 2023">
      <a:dk1>
        <a:srgbClr val="000000"/>
      </a:dk1>
      <a:lt1>
        <a:sysClr val="window" lastClr="FFFFFF"/>
      </a:lt1>
      <a:dk2>
        <a:srgbClr val="000000"/>
      </a:dk2>
      <a:lt2>
        <a:srgbClr val="E7E6E6"/>
      </a:lt2>
      <a:accent1>
        <a:srgbClr val="BE4646"/>
      </a:accent1>
      <a:accent2>
        <a:srgbClr val="46495C"/>
      </a:accent2>
      <a:accent3>
        <a:srgbClr val="E7E6E6"/>
      </a:accent3>
      <a:accent4>
        <a:srgbClr val="A69458"/>
      </a:accent4>
      <a:accent5>
        <a:srgbClr val="525252"/>
      </a:accent5>
      <a:accent6>
        <a:srgbClr val="DBC249"/>
      </a:accent6>
      <a:hlink>
        <a:srgbClr val="46495C"/>
      </a:hlink>
      <a:folHlink>
        <a:srgbClr val="BE4646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F Template Final Version" id="{B0671054-02B4-4D26-A8BE-092CC9CFF2AA}" vid="{7B6A2060-A1B0-45B7-B0A5-C4258BA932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063F6AA62606438F26CD91684F9D14" ma:contentTypeVersion="19" ma:contentTypeDescription="Create a new document." ma:contentTypeScope="" ma:versionID="c74e822084b265bbe555732d9c9d64bb">
  <xsd:schema xmlns:xsd="http://www.w3.org/2001/XMLSchema" xmlns:xs="http://www.w3.org/2001/XMLSchema" xmlns:p="http://schemas.microsoft.com/office/2006/metadata/properties" xmlns:ns2="ed836f63-6061-4d15-904e-c77cb9cb1e17" xmlns:ns3="8977098a-0371-4f1e-a3ba-5af2868d9621" targetNamespace="http://schemas.microsoft.com/office/2006/metadata/properties" ma:root="true" ma:fieldsID="d29f3282a421f2dbe8ff5ee7c0a19d10" ns2:_="" ns3:_="">
    <xsd:import namespace="ed836f63-6061-4d15-904e-c77cb9cb1e17"/>
    <xsd:import namespace="8977098a-0371-4f1e-a3ba-5af2868d96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jf0d6a81143345dab563bd57bccff9ec" minOccurs="0"/>
                <xsd:element ref="ns2:MediaServiceObjectDetectorVersions" minOccurs="0"/>
                <xsd:element ref="ns2:MediaLengthInSeconds" minOccurs="0"/>
                <xsd:element ref="ns2:PlannedPubDat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836f63-6061-4d15-904e-c77cb9cb1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5be7ca8-07e6-4a3b-bb67-a4d794a291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jf0d6a81143345dab563bd57bccff9ec" ma:index="22" nillable="true" ma:taxonomy="true" ma:internalName="jf0d6a81143345dab563bd57bccff9ec" ma:taxonomyFieldName="Tags" ma:displayName="Tags" ma:default="" ma:fieldId="{3f0d6a81-1433-45da-b563-bd57bccff9ec}" ma:taxonomyMulti="true" ma:sspId="e5be7ca8-07e6-4a3b-bb67-a4d794a2911a" ma:termSetId="83310812-4676-4a19-8c28-279cf1704d5b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PlannedPubDate" ma:index="25" nillable="true" ma:displayName="Planned Pub Date" ma:default="2023-08-08T04:00:00.000Z" ma:format="DateOnly" ma:internalName="PlannedPubDate">
      <xsd:simpleType>
        <xsd:restriction base="dms:DateTime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77098a-0371-4f1e-a3ba-5af2868d962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ae96948-5d8d-4fe7-bf53-c3b67fb73886}" ma:internalName="TaxCatchAll" ma:showField="CatchAllData" ma:web="8977098a-0371-4f1e-a3ba-5af2868d96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lannedPubDate xmlns="ed836f63-6061-4d15-904e-c77cb9cb1e17">2023-08-08T04:00:00+00:00</PlannedPubDate>
    <jf0d6a81143345dab563bd57bccff9ec xmlns="ed836f63-6061-4d15-904e-c77cb9cb1e17">
      <Terms xmlns="http://schemas.microsoft.com/office/infopath/2007/PartnerControls"/>
    </jf0d6a81143345dab563bd57bccff9ec>
    <lcf76f155ced4ddcb4097134ff3c332f xmlns="ed836f63-6061-4d15-904e-c77cb9cb1e17">
      <Terms xmlns="http://schemas.microsoft.com/office/infopath/2007/PartnerControls"/>
    </lcf76f155ced4ddcb4097134ff3c332f>
    <TaxCatchAll xmlns="8977098a-0371-4f1e-a3ba-5af2868d962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E610AF-888E-4766-9AB3-ADF4A19291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836f63-6061-4d15-904e-c77cb9cb1e17"/>
    <ds:schemaRef ds:uri="8977098a-0371-4f1e-a3ba-5af2868d96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9304A2-B268-47E7-9360-ED52F9FAEA53}">
  <ds:schemaRefs>
    <ds:schemaRef ds:uri="http://schemas.microsoft.com/office/2006/metadata/properties"/>
    <ds:schemaRef ds:uri="http://schemas.microsoft.com/office/infopath/2007/PartnerControls"/>
    <ds:schemaRef ds:uri="ed836f63-6061-4d15-904e-c77cb9cb1e17"/>
    <ds:schemaRef ds:uri="8977098a-0371-4f1e-a3ba-5af2868d9621"/>
  </ds:schemaRefs>
</ds:datastoreItem>
</file>

<file path=customXml/itemProps3.xml><?xml version="1.0" encoding="utf-8"?>
<ds:datastoreItem xmlns:ds="http://schemas.openxmlformats.org/officeDocument/2006/customXml" ds:itemID="{6DAB3F48-B016-48A8-9F02-F5C36266449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RF Template Final Version</Template>
  <TotalTime>378</TotalTime>
  <Words>120</Words>
  <Application>Microsoft Office PowerPoint</Application>
  <PresentationFormat>Widescreen</PresentationFormat>
  <Paragraphs>53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Arial Black</vt:lpstr>
      <vt:lpstr>Avenir Next LT Pro</vt:lpstr>
      <vt:lpstr>Avenir Next LT Pro Demi</vt:lpstr>
      <vt:lpstr>Avenir Next LT Pro Light</vt:lpstr>
      <vt:lpstr>Calibri</vt:lpstr>
      <vt:lpstr>Consolas</vt:lpstr>
      <vt:lpstr>Monotype Corsiva</vt:lpstr>
      <vt:lpstr>RF Template Final Version</vt:lpstr>
      <vt:lpstr>Base Load vs Solar + Battery</vt:lpstr>
      <vt:lpstr>Base load compared to hybrid</vt:lpstr>
      <vt:lpstr>PowerPoint Presentation</vt:lpstr>
    </vt:vector>
  </TitlesOfParts>
  <Company>ReliabilityFirst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Cross</dc:creator>
  <cp:lastModifiedBy>Gabe Cavallaro</cp:lastModifiedBy>
  <cp:revision>3</cp:revision>
  <dcterms:created xsi:type="dcterms:W3CDTF">2024-02-09T13:16:22Z</dcterms:created>
  <dcterms:modified xsi:type="dcterms:W3CDTF">2024-02-13T15:39:15Z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0x01010095063F6AA62606438F26CD91684F9D14</vt:lpwstr>
  </property>
  <property fmtid="{D5CDD505-2E9C-101B-9397-08002B2CF9AE}" pid="3" name="MediaServiceImageTags">
    <vt:lpwstr/>
  </property>
  <property fmtid="{D5CDD505-2E9C-101B-9397-08002B2CF9AE}" pid="4" name="Tags">
    <vt:lpwstr/>
  </property>
  <property fmtid="{D5CDD505-2E9C-101B-9397-08002B2CF9AE}" pid="5" name="MSIP_Label_f4204873-daef-4f29-bc2f-5dae92ee434c_Enabled">
    <vt:lpwstr>true</vt:lpwstr>
  </property>
  <property fmtid="{D5CDD505-2E9C-101B-9397-08002B2CF9AE}" pid="6" name="MSIP_Label_f4204873-daef-4f29-bc2f-5dae92ee434c_SetDate">
    <vt:lpwstr>2024-02-13T15:39:01Z</vt:lpwstr>
  </property>
  <property fmtid="{D5CDD505-2E9C-101B-9397-08002B2CF9AE}" pid="7" name="MSIP_Label_f4204873-daef-4f29-bc2f-5dae92ee434c_Method">
    <vt:lpwstr>Privileged</vt:lpwstr>
  </property>
  <property fmtid="{D5CDD505-2E9C-101B-9397-08002B2CF9AE}" pid="8" name="MSIP_Label_f4204873-daef-4f29-bc2f-5dae92ee434c_Name">
    <vt:lpwstr>Public</vt:lpwstr>
  </property>
  <property fmtid="{D5CDD505-2E9C-101B-9397-08002B2CF9AE}" pid="9" name="MSIP_Label_f4204873-daef-4f29-bc2f-5dae92ee434c_SiteId">
    <vt:lpwstr>4a013fdd-4fb3-493a-bfd2-96a7301ad50c</vt:lpwstr>
  </property>
  <property fmtid="{D5CDD505-2E9C-101B-9397-08002B2CF9AE}" pid="10" name="MSIP_Label_f4204873-daef-4f29-bc2f-5dae92ee434c_ActionId">
    <vt:lpwstr>5d6b7e0b-cc26-4c4d-aab7-21a803636834</vt:lpwstr>
  </property>
  <property fmtid="{D5CDD505-2E9C-101B-9397-08002B2CF9AE}" pid="11" name="MSIP_Label_f4204873-daef-4f29-bc2f-5dae92ee434c_ContentBits">
    <vt:lpwstr>1</vt:lpwstr>
  </property>
  <property fmtid="{D5CDD505-2E9C-101B-9397-08002B2CF9AE}" pid="12" name="ClassificationContentMarkingHeaderLocations">
    <vt:lpwstr>RF Template Final Version:6</vt:lpwstr>
  </property>
  <property fmtid="{D5CDD505-2E9C-101B-9397-08002B2CF9AE}" pid="13" name="ClassificationContentMarkingHeaderText">
    <vt:lpwstr>Public</vt:lpwstr>
  </property>
</Properties>
</file>